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2"/>
  </p:notesMasterIdLst>
  <p:handoutMasterIdLst>
    <p:handoutMasterId r:id="rId13"/>
  </p:handoutMasterIdLst>
  <p:sldIdLst>
    <p:sldId id="258" r:id="rId5"/>
    <p:sldId id="284" r:id="rId6"/>
    <p:sldId id="295" r:id="rId7"/>
    <p:sldId id="267" r:id="rId8"/>
    <p:sldId id="292" r:id="rId9"/>
    <p:sldId id="286" r:id="rId10"/>
    <p:sldId id="294" r:id="rId11"/>
  </p:sldIdLst>
  <p:sldSz cx="12192000" cy="6858000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377" autoAdjust="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18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082322-65D9-4EF8-8969-CB4FCD55B155}" type="doc">
      <dgm:prSet loTypeId="urn:microsoft.com/office/officeart/2018/5/layout/IconCircleLabelList#1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 rtlCol="0"/>
        <a:lstStyle/>
        <a:p>
          <a:pPr rtl="0"/>
          <a:endParaRPr lang="en-US"/>
        </a:p>
      </dgm:t>
    </dgm:pt>
    <dgm:pt modelId="{FA9820DA-81FE-4A14-B0EA-B65CD7161892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pl-PL" noProof="0" dirty="0"/>
            <a:t>Design </a:t>
          </a:r>
          <a:r>
            <a:rPr lang="pl-PL" noProof="0" dirty="0" err="1"/>
            <a:t>thinking</a:t>
          </a:r>
          <a:endParaRPr lang="pl-PL" noProof="0" dirty="0"/>
        </a:p>
      </dgm:t>
    </dgm:pt>
    <dgm:pt modelId="{7D86F940-3817-4F21-B70B-CDF9B2814FB6}" type="parTrans" cxnId="{23140E73-5C02-4E29-B677-CB0A65051E68}">
      <dgm:prSet/>
      <dgm:spPr/>
      <dgm:t>
        <a:bodyPr rtlCol="0"/>
        <a:lstStyle/>
        <a:p>
          <a:pPr rtl="0"/>
          <a:endParaRPr lang="pl-PL" noProof="0" dirty="0"/>
        </a:p>
      </dgm:t>
    </dgm:pt>
    <dgm:pt modelId="{A13B1399-C402-4A65-805A-4077B73F704E}" type="sibTrans" cxnId="{23140E73-5C02-4E29-B677-CB0A65051E68}">
      <dgm:prSet/>
      <dgm:spPr/>
      <dgm:t>
        <a:bodyPr rtlCol="0"/>
        <a:lstStyle/>
        <a:p>
          <a:pPr rtl="0"/>
          <a:endParaRPr lang="pl-PL" noProof="0" dirty="0"/>
        </a:p>
      </dgm:t>
    </dgm:pt>
    <dgm:pt modelId="{85CCB2CB-9E68-4B2C-9F1E-50CA45F3F484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pl-PL" noProof="0" dirty="0"/>
            <a:t>Badania ankietowe</a:t>
          </a:r>
        </a:p>
      </dgm:t>
    </dgm:pt>
    <dgm:pt modelId="{89638BAF-E3B3-4EC2-AD89-CF04956EB1D9}" type="parTrans" cxnId="{30268320-F02B-4006-B150-097885F597AB}">
      <dgm:prSet/>
      <dgm:spPr/>
      <dgm:t>
        <a:bodyPr rtlCol="0"/>
        <a:lstStyle/>
        <a:p>
          <a:pPr rtl="0"/>
          <a:endParaRPr lang="pl-PL" noProof="0" dirty="0"/>
        </a:p>
      </dgm:t>
    </dgm:pt>
    <dgm:pt modelId="{EC882073-29DC-49E2-8D0C-CE87001FF601}" type="sibTrans" cxnId="{30268320-F02B-4006-B150-097885F597AB}">
      <dgm:prSet/>
      <dgm:spPr/>
      <dgm:t>
        <a:bodyPr rtlCol="0"/>
        <a:lstStyle/>
        <a:p>
          <a:pPr rtl="0"/>
          <a:endParaRPr lang="pl-PL" noProof="0" dirty="0"/>
        </a:p>
      </dgm:t>
    </dgm:pt>
    <dgm:pt modelId="{438D9AB5-4B71-4E86-91B8-CCD3C6E465FA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pl-PL" noProof="0" dirty="0"/>
            <a:t>Badania jakościowe</a:t>
          </a:r>
        </a:p>
      </dgm:t>
    </dgm:pt>
    <dgm:pt modelId="{0990FD5A-F3E8-49F8-AD75-18A09DFB88C9}" type="parTrans" cxnId="{B349604F-E5CF-4B20-9A83-A1E8837EECEE}">
      <dgm:prSet/>
      <dgm:spPr/>
      <dgm:t>
        <a:bodyPr rtlCol="0"/>
        <a:lstStyle/>
        <a:p>
          <a:pPr rtl="0"/>
          <a:endParaRPr lang="pl-PL" noProof="0" dirty="0"/>
        </a:p>
      </dgm:t>
    </dgm:pt>
    <dgm:pt modelId="{3E2CAA1F-C879-4840-8802-68DBCC5220D2}" type="sibTrans" cxnId="{B349604F-E5CF-4B20-9A83-A1E8837EECEE}">
      <dgm:prSet/>
      <dgm:spPr/>
      <dgm:t>
        <a:bodyPr rtlCol="0"/>
        <a:lstStyle/>
        <a:p>
          <a:pPr rtl="0"/>
          <a:endParaRPr lang="pl-PL" noProof="0" dirty="0"/>
        </a:p>
      </dgm:t>
    </dgm:pt>
    <dgm:pt modelId="{9248FD18-E683-4541-9EB2-A0B551436FFB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pl-PL" noProof="0" dirty="0" err="1"/>
            <a:t>Desk</a:t>
          </a:r>
          <a:r>
            <a:rPr lang="pl-PL" noProof="0" dirty="0"/>
            <a:t> </a:t>
          </a:r>
          <a:r>
            <a:rPr lang="pl-PL" noProof="0" dirty="0" err="1"/>
            <a:t>research</a:t>
          </a:r>
          <a:endParaRPr lang="pl-PL" noProof="0" dirty="0"/>
        </a:p>
      </dgm:t>
    </dgm:pt>
    <dgm:pt modelId="{925B2FF4-17B9-40B4-A5F2-C21ED5F20620}" type="parTrans" cxnId="{94C77C83-4E62-41E8-BBFF-3A926E5F2A54}">
      <dgm:prSet/>
      <dgm:spPr/>
      <dgm:t>
        <a:bodyPr rtlCol="0"/>
        <a:lstStyle/>
        <a:p>
          <a:pPr rtl="0"/>
          <a:endParaRPr lang="pl-PL" noProof="0" dirty="0"/>
        </a:p>
      </dgm:t>
    </dgm:pt>
    <dgm:pt modelId="{B62A2653-BEB5-458F-B551-D0A4AA3032AA}" type="sibTrans" cxnId="{94C77C83-4E62-41E8-BBFF-3A926E5F2A54}">
      <dgm:prSet/>
      <dgm:spPr/>
      <dgm:t>
        <a:bodyPr rtlCol="0"/>
        <a:lstStyle/>
        <a:p>
          <a:pPr rtl="0"/>
          <a:endParaRPr lang="pl-PL" noProof="0" dirty="0"/>
        </a:p>
      </dgm:t>
    </dgm:pt>
    <dgm:pt modelId="{5F6296FB-6623-49F0-A37B-32D5293F3A75}" type="pres">
      <dgm:prSet presAssocID="{A9082322-65D9-4EF8-8969-CB4FCD55B15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5DA380E-3FD6-4279-8ECB-35FD817107C7}" type="pres">
      <dgm:prSet presAssocID="{FA9820DA-81FE-4A14-B0EA-B65CD7161892}" presName="compNode" presStyleCnt="0"/>
      <dgm:spPr/>
    </dgm:pt>
    <dgm:pt modelId="{E5D0A7DB-F870-4289-A176-74DC8634D49F}" type="pres">
      <dgm:prSet presAssocID="{FA9820DA-81FE-4A14-B0EA-B65CD7161892}" presName="iconBgRect" presStyleLbl="bgShp" presStyleIdx="0" presStyleCnt="4"/>
      <dgm:spPr/>
    </dgm:pt>
    <dgm:pt modelId="{926532A6-7EC2-48FB-9700-1C2608E2063C}" type="pres">
      <dgm:prSet presAssocID="{FA9820DA-81FE-4A14-B0EA-B65CD716189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/>
              <a:ext uri="{96DAC541-7B7A-43D3-8B79-37D633B846F1}"/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/>
      </dgm:extLst>
    </dgm:pt>
    <dgm:pt modelId="{51E7910C-A987-431D-A3B3-AFE18209A9A2}" type="pres">
      <dgm:prSet presAssocID="{FA9820DA-81FE-4A14-B0EA-B65CD7161892}" presName="spaceRect" presStyleCnt="0"/>
      <dgm:spPr/>
    </dgm:pt>
    <dgm:pt modelId="{7ECCB9B7-3229-4D84-88AF-537C55717936}" type="pres">
      <dgm:prSet presAssocID="{FA9820DA-81FE-4A14-B0EA-B65CD7161892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31C29FDC-4EAC-421C-85D7-75F0109DA069}" type="pres">
      <dgm:prSet presAssocID="{A13B1399-C402-4A65-805A-4077B73F704E}" presName="sibTrans" presStyleCnt="0"/>
      <dgm:spPr/>
    </dgm:pt>
    <dgm:pt modelId="{BB66529C-2270-4196-BFCB-71AF1BBE96EB}" type="pres">
      <dgm:prSet presAssocID="{85CCB2CB-9E68-4B2C-9F1E-50CA45F3F484}" presName="compNode" presStyleCnt="0"/>
      <dgm:spPr/>
    </dgm:pt>
    <dgm:pt modelId="{3EC02099-2D14-4F0B-98D2-969D1935C96B}" type="pres">
      <dgm:prSet presAssocID="{85CCB2CB-9E68-4B2C-9F1E-50CA45F3F484}" presName="iconBgRect" presStyleLbl="bgShp" presStyleIdx="1" presStyleCnt="4"/>
      <dgm:spPr/>
    </dgm:pt>
    <dgm:pt modelId="{F7C6369C-F074-481D-877F-C3CA1C8B2601}" type="pres">
      <dgm:prSet presAssocID="{85CCB2CB-9E68-4B2C-9F1E-50CA45F3F484}" presName="icon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/>
              <a:ext uri="{96DAC541-7B7A-43D3-8B79-37D633B846F1}"/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/>
      </dgm:extLst>
    </dgm:pt>
    <dgm:pt modelId="{90F176AB-80FF-420F-BF88-679C99DC0526}" type="pres">
      <dgm:prSet presAssocID="{85CCB2CB-9E68-4B2C-9F1E-50CA45F3F484}" presName="spaceRect" presStyleCnt="0"/>
      <dgm:spPr/>
    </dgm:pt>
    <dgm:pt modelId="{2E1E48B1-231B-40EC-9DEB-E9C62DB9B354}" type="pres">
      <dgm:prSet presAssocID="{85CCB2CB-9E68-4B2C-9F1E-50CA45F3F484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40F320B4-3B2A-499E-8008-E3C845BE8529}" type="pres">
      <dgm:prSet presAssocID="{EC882073-29DC-49E2-8D0C-CE87001FF601}" presName="sibTrans" presStyleCnt="0"/>
      <dgm:spPr/>
    </dgm:pt>
    <dgm:pt modelId="{97C7AAAE-BF17-4136-8CB3-3B81D8C1FB63}" type="pres">
      <dgm:prSet presAssocID="{438D9AB5-4B71-4E86-91B8-CCD3C6E465FA}" presName="compNode" presStyleCnt="0"/>
      <dgm:spPr/>
    </dgm:pt>
    <dgm:pt modelId="{3B05B3D7-3CA4-4213-988D-5520E9FCAC06}" type="pres">
      <dgm:prSet presAssocID="{438D9AB5-4B71-4E86-91B8-CCD3C6E465FA}" presName="iconBgRect" presStyleLbl="bgShp" presStyleIdx="2" presStyleCnt="4"/>
      <dgm:spPr/>
    </dgm:pt>
    <dgm:pt modelId="{D20C6F1C-67EB-49A3-8A6A-77FE6F4E2581}" type="pres">
      <dgm:prSet presAssocID="{438D9AB5-4B71-4E86-91B8-CCD3C6E465FA}" presName="icon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/>
              <a:ext uri="{96DAC541-7B7A-43D3-8B79-37D633B846F1}"/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/>
      </dgm:extLst>
    </dgm:pt>
    <dgm:pt modelId="{960854BB-8EB9-47EF-9355-8D47AD054958}" type="pres">
      <dgm:prSet presAssocID="{438D9AB5-4B71-4E86-91B8-CCD3C6E465FA}" presName="spaceRect" presStyleCnt="0"/>
      <dgm:spPr/>
    </dgm:pt>
    <dgm:pt modelId="{74A5C5D9-1529-4C00-8952-5702A3EBEB99}" type="pres">
      <dgm:prSet presAssocID="{438D9AB5-4B71-4E86-91B8-CCD3C6E465FA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3131E9F9-356B-4609-AC65-F2A855C818FA}" type="pres">
      <dgm:prSet presAssocID="{3E2CAA1F-C879-4840-8802-68DBCC5220D2}" presName="sibTrans" presStyleCnt="0"/>
      <dgm:spPr/>
    </dgm:pt>
    <dgm:pt modelId="{D8743F52-E4D6-4D15-838C-369E27080496}" type="pres">
      <dgm:prSet presAssocID="{9248FD18-E683-4541-9EB2-A0B551436FFB}" presName="compNode" presStyleCnt="0"/>
      <dgm:spPr/>
    </dgm:pt>
    <dgm:pt modelId="{CB636E1E-A841-49EB-A5DF-AEA92F5B90A0}" type="pres">
      <dgm:prSet presAssocID="{9248FD18-E683-4541-9EB2-A0B551436FFB}" presName="iconBgRect" presStyleLbl="bgShp" presStyleIdx="3" presStyleCnt="4"/>
      <dgm:spPr/>
    </dgm:pt>
    <dgm:pt modelId="{59D6C5FB-B8FF-4B57-B22D-AEAC08728B7D}" type="pres">
      <dgm:prSet presAssocID="{9248FD18-E683-4541-9EB2-A0B551436FFB}" presName="icon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/>
              <a:ext uri="{96DAC541-7B7A-43D3-8B79-37D633B846F1}"/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/>
      </dgm:extLst>
    </dgm:pt>
    <dgm:pt modelId="{03EF90FF-C7D4-4034-8D59-1D749DDA41F9}" type="pres">
      <dgm:prSet presAssocID="{9248FD18-E683-4541-9EB2-A0B551436FFB}" presName="spaceRect" presStyleCnt="0"/>
      <dgm:spPr/>
    </dgm:pt>
    <dgm:pt modelId="{8E2D07B9-A1AB-4FA9-8A07-1D52AC3E3ADB}" type="pres">
      <dgm:prSet presAssocID="{9248FD18-E683-4541-9EB2-A0B551436FFB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8C17F13-3FA2-4DF5-9BEE-DCD68831CB74}" type="presOf" srcId="{85CCB2CB-9E68-4B2C-9F1E-50CA45F3F484}" destId="{2E1E48B1-231B-40EC-9DEB-E9C62DB9B354}" srcOrd="0" destOrd="0" presId="urn:microsoft.com/office/officeart/2018/5/layout/IconCircleLabelList#1"/>
    <dgm:cxn modelId="{63D9427C-FEF3-4504-A70D-1AFC83543B53}" type="presOf" srcId="{FA9820DA-81FE-4A14-B0EA-B65CD7161892}" destId="{7ECCB9B7-3229-4D84-88AF-537C55717936}" srcOrd="0" destOrd="0" presId="urn:microsoft.com/office/officeart/2018/5/layout/IconCircleLabelList#1"/>
    <dgm:cxn modelId="{30268320-F02B-4006-B150-097885F597AB}" srcId="{A9082322-65D9-4EF8-8969-CB4FCD55B155}" destId="{85CCB2CB-9E68-4B2C-9F1E-50CA45F3F484}" srcOrd="1" destOrd="0" parTransId="{89638BAF-E3B3-4EC2-AD89-CF04956EB1D9}" sibTransId="{EC882073-29DC-49E2-8D0C-CE87001FF601}"/>
    <dgm:cxn modelId="{B349604F-E5CF-4B20-9A83-A1E8837EECEE}" srcId="{A9082322-65D9-4EF8-8969-CB4FCD55B155}" destId="{438D9AB5-4B71-4E86-91B8-CCD3C6E465FA}" srcOrd="2" destOrd="0" parTransId="{0990FD5A-F3E8-49F8-AD75-18A09DFB88C9}" sibTransId="{3E2CAA1F-C879-4840-8802-68DBCC5220D2}"/>
    <dgm:cxn modelId="{9CE8A205-8E0D-4EC6-9915-43B85A740C0D}" type="presOf" srcId="{9248FD18-E683-4541-9EB2-A0B551436FFB}" destId="{8E2D07B9-A1AB-4FA9-8A07-1D52AC3E3ADB}" srcOrd="0" destOrd="0" presId="urn:microsoft.com/office/officeart/2018/5/layout/IconCircleLabelList#1"/>
    <dgm:cxn modelId="{AD6278E6-5835-4AF8-9EA3-B68B9200009C}" type="presOf" srcId="{A9082322-65D9-4EF8-8969-CB4FCD55B155}" destId="{5F6296FB-6623-49F0-A37B-32D5293F3A75}" srcOrd="0" destOrd="0" presId="urn:microsoft.com/office/officeart/2018/5/layout/IconCircleLabelList#1"/>
    <dgm:cxn modelId="{94C77C83-4E62-41E8-BBFF-3A926E5F2A54}" srcId="{A9082322-65D9-4EF8-8969-CB4FCD55B155}" destId="{9248FD18-E683-4541-9EB2-A0B551436FFB}" srcOrd="3" destOrd="0" parTransId="{925B2FF4-17B9-40B4-A5F2-C21ED5F20620}" sibTransId="{B62A2653-BEB5-458F-B551-D0A4AA3032AA}"/>
    <dgm:cxn modelId="{23140E73-5C02-4E29-B677-CB0A65051E68}" srcId="{A9082322-65D9-4EF8-8969-CB4FCD55B155}" destId="{FA9820DA-81FE-4A14-B0EA-B65CD7161892}" srcOrd="0" destOrd="0" parTransId="{7D86F940-3817-4F21-B70B-CDF9B2814FB6}" sibTransId="{A13B1399-C402-4A65-805A-4077B73F704E}"/>
    <dgm:cxn modelId="{A8EA5217-2079-4735-A3DF-621F9BD06093}" type="presOf" srcId="{438D9AB5-4B71-4E86-91B8-CCD3C6E465FA}" destId="{74A5C5D9-1529-4C00-8952-5702A3EBEB99}" srcOrd="0" destOrd="0" presId="urn:microsoft.com/office/officeart/2018/5/layout/IconCircleLabelList#1"/>
    <dgm:cxn modelId="{077596CF-7326-4125-B7DB-4ED3E68D81BD}" type="presParOf" srcId="{5F6296FB-6623-49F0-A37B-32D5293F3A75}" destId="{85DA380E-3FD6-4279-8ECB-35FD817107C7}" srcOrd="0" destOrd="0" presId="urn:microsoft.com/office/officeart/2018/5/layout/IconCircleLabelList#1"/>
    <dgm:cxn modelId="{86303C4B-F76B-4EC4-9581-DDE5D366B4A5}" type="presParOf" srcId="{85DA380E-3FD6-4279-8ECB-35FD817107C7}" destId="{E5D0A7DB-F870-4289-A176-74DC8634D49F}" srcOrd="0" destOrd="0" presId="urn:microsoft.com/office/officeart/2018/5/layout/IconCircleLabelList#1"/>
    <dgm:cxn modelId="{88B8C322-7A6E-4B89-AC9B-26E12E9875C3}" type="presParOf" srcId="{85DA380E-3FD6-4279-8ECB-35FD817107C7}" destId="{926532A6-7EC2-48FB-9700-1C2608E2063C}" srcOrd="1" destOrd="0" presId="urn:microsoft.com/office/officeart/2018/5/layout/IconCircleLabelList#1"/>
    <dgm:cxn modelId="{E4B08859-FC15-426B-9031-5C80DD1DC3BA}" type="presParOf" srcId="{85DA380E-3FD6-4279-8ECB-35FD817107C7}" destId="{51E7910C-A987-431D-A3B3-AFE18209A9A2}" srcOrd="2" destOrd="0" presId="urn:microsoft.com/office/officeart/2018/5/layout/IconCircleLabelList#1"/>
    <dgm:cxn modelId="{6F7728F7-598A-45F2-B785-3D3B0D6FCE1E}" type="presParOf" srcId="{85DA380E-3FD6-4279-8ECB-35FD817107C7}" destId="{7ECCB9B7-3229-4D84-88AF-537C55717936}" srcOrd="3" destOrd="0" presId="urn:microsoft.com/office/officeart/2018/5/layout/IconCircleLabelList#1"/>
    <dgm:cxn modelId="{A42E787A-E93F-4FF6-9F41-6665DC9DB449}" type="presParOf" srcId="{5F6296FB-6623-49F0-A37B-32D5293F3A75}" destId="{31C29FDC-4EAC-421C-85D7-75F0109DA069}" srcOrd="1" destOrd="0" presId="urn:microsoft.com/office/officeart/2018/5/layout/IconCircleLabelList#1"/>
    <dgm:cxn modelId="{C2B2EAB6-A535-46F4-923C-B9D45AF323BA}" type="presParOf" srcId="{5F6296FB-6623-49F0-A37B-32D5293F3A75}" destId="{BB66529C-2270-4196-BFCB-71AF1BBE96EB}" srcOrd="2" destOrd="0" presId="urn:microsoft.com/office/officeart/2018/5/layout/IconCircleLabelList#1"/>
    <dgm:cxn modelId="{C803078B-3CAF-4348-9DC0-E78D151F6FB3}" type="presParOf" srcId="{BB66529C-2270-4196-BFCB-71AF1BBE96EB}" destId="{3EC02099-2D14-4F0B-98D2-969D1935C96B}" srcOrd="0" destOrd="0" presId="urn:microsoft.com/office/officeart/2018/5/layout/IconCircleLabelList#1"/>
    <dgm:cxn modelId="{BFFA978B-69DA-4FA8-BFAD-495A2B3D023A}" type="presParOf" srcId="{BB66529C-2270-4196-BFCB-71AF1BBE96EB}" destId="{F7C6369C-F074-481D-877F-C3CA1C8B2601}" srcOrd="1" destOrd="0" presId="urn:microsoft.com/office/officeart/2018/5/layout/IconCircleLabelList#1"/>
    <dgm:cxn modelId="{AD16482D-8682-47FA-9FB4-DBD9A673E826}" type="presParOf" srcId="{BB66529C-2270-4196-BFCB-71AF1BBE96EB}" destId="{90F176AB-80FF-420F-BF88-679C99DC0526}" srcOrd="2" destOrd="0" presId="urn:microsoft.com/office/officeart/2018/5/layout/IconCircleLabelList#1"/>
    <dgm:cxn modelId="{1EF6CB7A-4975-465D-A6B9-B5E8A2B36631}" type="presParOf" srcId="{BB66529C-2270-4196-BFCB-71AF1BBE96EB}" destId="{2E1E48B1-231B-40EC-9DEB-E9C62DB9B354}" srcOrd="3" destOrd="0" presId="urn:microsoft.com/office/officeart/2018/5/layout/IconCircleLabelList#1"/>
    <dgm:cxn modelId="{C850F9E9-1053-466C-8202-DBF5BA740EF4}" type="presParOf" srcId="{5F6296FB-6623-49F0-A37B-32D5293F3A75}" destId="{40F320B4-3B2A-499E-8008-E3C845BE8529}" srcOrd="3" destOrd="0" presId="urn:microsoft.com/office/officeart/2018/5/layout/IconCircleLabelList#1"/>
    <dgm:cxn modelId="{E11F6DDB-145A-4046-A9C6-22E03207CBCD}" type="presParOf" srcId="{5F6296FB-6623-49F0-A37B-32D5293F3A75}" destId="{97C7AAAE-BF17-4136-8CB3-3B81D8C1FB63}" srcOrd="4" destOrd="0" presId="urn:microsoft.com/office/officeart/2018/5/layout/IconCircleLabelList#1"/>
    <dgm:cxn modelId="{7B37B47C-877F-49EE-A666-98C38997CECA}" type="presParOf" srcId="{97C7AAAE-BF17-4136-8CB3-3B81D8C1FB63}" destId="{3B05B3D7-3CA4-4213-988D-5520E9FCAC06}" srcOrd="0" destOrd="0" presId="urn:microsoft.com/office/officeart/2018/5/layout/IconCircleLabelList#1"/>
    <dgm:cxn modelId="{A32428F0-1DDC-4479-8B7B-09BF4991B04B}" type="presParOf" srcId="{97C7AAAE-BF17-4136-8CB3-3B81D8C1FB63}" destId="{D20C6F1C-67EB-49A3-8A6A-77FE6F4E2581}" srcOrd="1" destOrd="0" presId="urn:microsoft.com/office/officeart/2018/5/layout/IconCircleLabelList#1"/>
    <dgm:cxn modelId="{1EB26A0D-AAD3-403E-9D98-3648D43DFD1F}" type="presParOf" srcId="{97C7AAAE-BF17-4136-8CB3-3B81D8C1FB63}" destId="{960854BB-8EB9-47EF-9355-8D47AD054958}" srcOrd="2" destOrd="0" presId="urn:microsoft.com/office/officeart/2018/5/layout/IconCircleLabelList#1"/>
    <dgm:cxn modelId="{29B35052-F16A-42B2-A71A-856DF68F8687}" type="presParOf" srcId="{97C7AAAE-BF17-4136-8CB3-3B81D8C1FB63}" destId="{74A5C5D9-1529-4C00-8952-5702A3EBEB99}" srcOrd="3" destOrd="0" presId="urn:microsoft.com/office/officeart/2018/5/layout/IconCircleLabelList#1"/>
    <dgm:cxn modelId="{2C202760-874B-415A-877C-34DDBA7F5212}" type="presParOf" srcId="{5F6296FB-6623-49F0-A37B-32D5293F3A75}" destId="{3131E9F9-356B-4609-AC65-F2A855C818FA}" srcOrd="5" destOrd="0" presId="urn:microsoft.com/office/officeart/2018/5/layout/IconCircleLabelList#1"/>
    <dgm:cxn modelId="{97E3A863-3EFE-4D24-A030-622B76230E95}" type="presParOf" srcId="{5F6296FB-6623-49F0-A37B-32D5293F3A75}" destId="{D8743F52-E4D6-4D15-838C-369E27080496}" srcOrd="6" destOrd="0" presId="urn:microsoft.com/office/officeart/2018/5/layout/IconCircleLabelList#1"/>
    <dgm:cxn modelId="{BFF9B49D-8026-4D1D-8C4B-BA5592049565}" type="presParOf" srcId="{D8743F52-E4D6-4D15-838C-369E27080496}" destId="{CB636E1E-A841-49EB-A5DF-AEA92F5B90A0}" srcOrd="0" destOrd="0" presId="urn:microsoft.com/office/officeart/2018/5/layout/IconCircleLabelList#1"/>
    <dgm:cxn modelId="{20625E7B-61A3-4924-BA57-75C008B91F80}" type="presParOf" srcId="{D8743F52-E4D6-4D15-838C-369E27080496}" destId="{59D6C5FB-B8FF-4B57-B22D-AEAC08728B7D}" srcOrd="1" destOrd="0" presId="urn:microsoft.com/office/officeart/2018/5/layout/IconCircleLabelList#1"/>
    <dgm:cxn modelId="{A794D43D-FB99-4090-A795-62DF6A452476}" type="presParOf" srcId="{D8743F52-E4D6-4D15-838C-369E27080496}" destId="{03EF90FF-C7D4-4034-8D59-1D749DDA41F9}" srcOrd="2" destOrd="0" presId="urn:microsoft.com/office/officeart/2018/5/layout/IconCircleLabelList#1"/>
    <dgm:cxn modelId="{A8116F8D-6327-4D2E-B852-00F7CB375C3D}" type="presParOf" srcId="{D8743F52-E4D6-4D15-838C-369E27080496}" destId="{8E2D07B9-A1AB-4FA9-8A07-1D52AC3E3ADB}" srcOrd="3" destOrd="0" presId="urn:microsoft.com/office/officeart/2018/5/layout/IconCircleLabelLis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F302EF-0412-40C3-9D3D-280C2CE2E80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 rtlCol="0"/>
        <a:lstStyle/>
        <a:p>
          <a:pPr rtl="0"/>
          <a:endParaRPr lang="en-US"/>
        </a:p>
      </dgm:t>
    </dgm:pt>
    <dgm:pt modelId="{960953C8-342A-4985-9AF7-5B9B91E1DE0A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pl-PL" noProof="0" dirty="0"/>
            <a:t>Praktycy społeczni</a:t>
          </a:r>
        </a:p>
      </dgm:t>
    </dgm:pt>
    <dgm:pt modelId="{52FACAE2-C6EB-4D23-B104-50BC724974FB}" type="parTrans" cxnId="{4695EA0E-D0B0-4BBF-852A-1DE2B1D6BA8D}">
      <dgm:prSet/>
      <dgm:spPr/>
      <dgm:t>
        <a:bodyPr rtlCol="0"/>
        <a:lstStyle/>
        <a:p>
          <a:pPr rtl="0"/>
          <a:endParaRPr lang="pl-PL" noProof="0" dirty="0"/>
        </a:p>
      </dgm:t>
    </dgm:pt>
    <dgm:pt modelId="{FCC113C1-B5E3-4B29-8035-77FD7A46F9DC}" type="sibTrans" cxnId="{4695EA0E-D0B0-4BBF-852A-1DE2B1D6BA8D}">
      <dgm:prSet/>
      <dgm:spPr/>
      <dgm:t>
        <a:bodyPr rtlCol="0"/>
        <a:lstStyle/>
        <a:p>
          <a:pPr rtl="0"/>
          <a:endParaRPr lang="pl-PL" noProof="0" dirty="0"/>
        </a:p>
      </dgm:t>
    </dgm:pt>
    <dgm:pt modelId="{35D39187-E3B5-4796-95CE-E20FD33F9088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pl-PL" noProof="0" dirty="0"/>
            <a:t>Analitycy i konsultanci społeczni</a:t>
          </a:r>
        </a:p>
      </dgm:t>
    </dgm:pt>
    <dgm:pt modelId="{9EE62BB1-71AE-49E3-B474-50C210274425}" type="parTrans" cxnId="{4E2CF89F-B657-432A-8E7F-5117B8BBAAC7}">
      <dgm:prSet/>
      <dgm:spPr/>
      <dgm:t>
        <a:bodyPr rtlCol="0"/>
        <a:lstStyle/>
        <a:p>
          <a:pPr rtl="0"/>
          <a:endParaRPr lang="pl-PL" noProof="0" dirty="0"/>
        </a:p>
      </dgm:t>
    </dgm:pt>
    <dgm:pt modelId="{BE3235C6-BBFF-4118-846E-4FEBDE079D0A}" type="sibTrans" cxnId="{4E2CF89F-B657-432A-8E7F-5117B8BBAAC7}">
      <dgm:prSet/>
      <dgm:spPr/>
      <dgm:t>
        <a:bodyPr rtlCol="0"/>
        <a:lstStyle/>
        <a:p>
          <a:pPr rtl="0"/>
          <a:endParaRPr lang="pl-PL" noProof="0" dirty="0"/>
        </a:p>
      </dgm:t>
    </dgm:pt>
    <dgm:pt modelId="{C68FC3CE-0C3B-4BCF-BC7D-840964940C53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pl-PL" noProof="0" dirty="0" err="1"/>
            <a:t>Ewaluatorzy</a:t>
          </a:r>
          <a:r>
            <a:rPr lang="pl-PL" noProof="0" dirty="0"/>
            <a:t> i specjaliści ds. monitoringu</a:t>
          </a:r>
        </a:p>
      </dgm:t>
    </dgm:pt>
    <dgm:pt modelId="{0FE9301B-CD4B-42F4-A2A0-ABCDEDBB232D}" type="parTrans" cxnId="{B6054DF8-E693-4B89-90BA-632B5AAD0747}">
      <dgm:prSet/>
      <dgm:spPr/>
      <dgm:t>
        <a:bodyPr rtlCol="0"/>
        <a:lstStyle/>
        <a:p>
          <a:pPr rtl="0"/>
          <a:endParaRPr lang="pl-PL" noProof="0" dirty="0"/>
        </a:p>
      </dgm:t>
    </dgm:pt>
    <dgm:pt modelId="{7E0B8761-3DA7-4578-B5ED-12FC2D4B8BBA}" type="sibTrans" cxnId="{B6054DF8-E693-4B89-90BA-632B5AAD0747}">
      <dgm:prSet/>
      <dgm:spPr/>
      <dgm:t>
        <a:bodyPr rtlCol="0"/>
        <a:lstStyle/>
        <a:p>
          <a:pPr rtl="0"/>
          <a:endParaRPr lang="pl-PL" noProof="0" dirty="0"/>
        </a:p>
      </dgm:t>
    </dgm:pt>
    <dgm:pt modelId="{8B45BC14-7A22-41FC-826F-56C11C7FF868}" type="pres">
      <dgm:prSet presAssocID="{97F302EF-0412-40C3-9D3D-280C2CE2E80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137A5E7-7E67-4CEC-A53B-7514D1EFCA9D}" type="pres">
      <dgm:prSet presAssocID="{960953C8-342A-4985-9AF7-5B9B91E1DE0A}" presName="compNode" presStyleCnt="0"/>
      <dgm:spPr/>
    </dgm:pt>
    <dgm:pt modelId="{08346DB4-E28D-4475-9627-3198174DAAAE}" type="pres">
      <dgm:prSet presAssocID="{960953C8-342A-4985-9AF7-5B9B91E1DE0A}" presName="iconBgRect" presStyleLbl="bgShp" presStyleIdx="0" presStyleCnt="3"/>
      <dgm:spPr/>
    </dgm:pt>
    <dgm:pt modelId="{009C0011-AB42-453D-AA2A-40AC5C1114B5}" type="pres">
      <dgm:prSet presAssocID="{960953C8-342A-4985-9AF7-5B9B91E1DE0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/>
              <a:ext uri="{96DAC541-7B7A-43D3-8B79-37D633B846F1}"/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/>
      </dgm:extLst>
    </dgm:pt>
    <dgm:pt modelId="{E1ECE7E6-A4FE-418B-B790-89E979EC0D88}" type="pres">
      <dgm:prSet presAssocID="{960953C8-342A-4985-9AF7-5B9B91E1DE0A}" presName="spaceRect" presStyleCnt="0"/>
      <dgm:spPr/>
    </dgm:pt>
    <dgm:pt modelId="{320F79D9-25C2-4EBC-B332-D360FAD7E676}" type="pres">
      <dgm:prSet presAssocID="{960953C8-342A-4985-9AF7-5B9B91E1DE0A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9495219E-3030-4AFE-98D5-2F6607EB1C04}" type="pres">
      <dgm:prSet presAssocID="{FCC113C1-B5E3-4B29-8035-77FD7A46F9DC}" presName="sibTrans" presStyleCnt="0"/>
      <dgm:spPr/>
    </dgm:pt>
    <dgm:pt modelId="{961F3570-BA38-4CA9-BCFA-F2FE67959C29}" type="pres">
      <dgm:prSet presAssocID="{35D39187-E3B5-4796-95CE-E20FD33F9088}" presName="compNode" presStyleCnt="0"/>
      <dgm:spPr/>
    </dgm:pt>
    <dgm:pt modelId="{332CC82E-2732-4332-B222-5AA11519F4B1}" type="pres">
      <dgm:prSet presAssocID="{35D39187-E3B5-4796-95CE-E20FD33F9088}" presName="iconBgRect" presStyleLbl="bgShp" presStyleIdx="1" presStyleCnt="3"/>
      <dgm:spPr/>
    </dgm:pt>
    <dgm:pt modelId="{B22573F0-287C-4583-947C-4DBEB52897BF}" type="pres">
      <dgm:prSet presAssocID="{35D39187-E3B5-4796-95CE-E20FD33F9088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/>
              <a:ext uri="{96DAC541-7B7A-43D3-8B79-37D633B846F1}"/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/>
      </dgm:extLst>
    </dgm:pt>
    <dgm:pt modelId="{E660073B-A35E-4A46-838B-F47A1998DA43}" type="pres">
      <dgm:prSet presAssocID="{35D39187-E3B5-4796-95CE-E20FD33F9088}" presName="spaceRect" presStyleCnt="0"/>
      <dgm:spPr/>
    </dgm:pt>
    <dgm:pt modelId="{D7B8C479-B90A-4B6B-B59B-44B1AB6A29A9}" type="pres">
      <dgm:prSet presAssocID="{35D39187-E3B5-4796-95CE-E20FD33F9088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BCC3A16C-0FE0-4BD8-950F-4797A4C2DB73}" type="pres">
      <dgm:prSet presAssocID="{BE3235C6-BBFF-4118-846E-4FEBDE079D0A}" presName="sibTrans" presStyleCnt="0"/>
      <dgm:spPr/>
    </dgm:pt>
    <dgm:pt modelId="{9AF4CC23-0438-43D7-8F70-CE6F308FE83E}" type="pres">
      <dgm:prSet presAssocID="{C68FC3CE-0C3B-4BCF-BC7D-840964940C53}" presName="compNode" presStyleCnt="0"/>
      <dgm:spPr/>
    </dgm:pt>
    <dgm:pt modelId="{A88BF49D-D9FB-4FF6-B33B-DDA1CB79C3B9}" type="pres">
      <dgm:prSet presAssocID="{C68FC3CE-0C3B-4BCF-BC7D-840964940C53}" presName="iconBgRect" presStyleLbl="bgShp" presStyleIdx="2" presStyleCnt="3"/>
      <dgm:spPr/>
    </dgm:pt>
    <dgm:pt modelId="{AE03B0FB-40BE-497E-B77A-FD94FB894F88}" type="pres">
      <dgm:prSet presAssocID="{C68FC3CE-0C3B-4BCF-BC7D-840964940C53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/>
              <a:ext uri="{96DAC541-7B7A-43D3-8B79-37D633B846F1}"/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/>
      </dgm:extLst>
    </dgm:pt>
    <dgm:pt modelId="{5889F313-A86D-49AF-B43B-74E365DE89B0}" type="pres">
      <dgm:prSet presAssocID="{C68FC3CE-0C3B-4BCF-BC7D-840964940C53}" presName="spaceRect" presStyleCnt="0"/>
      <dgm:spPr/>
    </dgm:pt>
    <dgm:pt modelId="{05438E14-2EB9-4DA2-BA3A-46830B6B20E0}" type="pres">
      <dgm:prSet presAssocID="{C68FC3CE-0C3B-4BCF-BC7D-840964940C53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E2CF89F-B657-432A-8E7F-5117B8BBAAC7}" srcId="{97F302EF-0412-40C3-9D3D-280C2CE2E80D}" destId="{35D39187-E3B5-4796-95CE-E20FD33F9088}" srcOrd="1" destOrd="0" parTransId="{9EE62BB1-71AE-49E3-B474-50C210274425}" sibTransId="{BE3235C6-BBFF-4118-846E-4FEBDE079D0A}"/>
    <dgm:cxn modelId="{915A73B2-B118-4F90-B5A6-377EA60EF775}" type="presOf" srcId="{960953C8-342A-4985-9AF7-5B9B91E1DE0A}" destId="{320F79D9-25C2-4EBC-B332-D360FAD7E676}" srcOrd="0" destOrd="0" presId="urn:microsoft.com/office/officeart/2018/5/layout/IconCircleLabelList"/>
    <dgm:cxn modelId="{DDB3169D-4582-4819-8890-7B6E1305813D}" type="presOf" srcId="{35D39187-E3B5-4796-95CE-E20FD33F9088}" destId="{D7B8C479-B90A-4B6B-B59B-44B1AB6A29A9}" srcOrd="0" destOrd="0" presId="urn:microsoft.com/office/officeart/2018/5/layout/IconCircleLabelList"/>
    <dgm:cxn modelId="{D0B2A48E-0097-420A-B2AA-71411FB49696}" type="presOf" srcId="{C68FC3CE-0C3B-4BCF-BC7D-840964940C53}" destId="{05438E14-2EB9-4DA2-BA3A-46830B6B20E0}" srcOrd="0" destOrd="0" presId="urn:microsoft.com/office/officeart/2018/5/layout/IconCircleLabelList"/>
    <dgm:cxn modelId="{B6054DF8-E693-4B89-90BA-632B5AAD0747}" srcId="{97F302EF-0412-40C3-9D3D-280C2CE2E80D}" destId="{C68FC3CE-0C3B-4BCF-BC7D-840964940C53}" srcOrd="2" destOrd="0" parTransId="{0FE9301B-CD4B-42F4-A2A0-ABCDEDBB232D}" sibTransId="{7E0B8761-3DA7-4578-B5ED-12FC2D4B8BBA}"/>
    <dgm:cxn modelId="{C8040B28-117B-4E16-AFF5-C33867E57250}" type="presOf" srcId="{97F302EF-0412-40C3-9D3D-280C2CE2E80D}" destId="{8B45BC14-7A22-41FC-826F-56C11C7FF868}" srcOrd="0" destOrd="0" presId="urn:microsoft.com/office/officeart/2018/5/layout/IconCircleLabelList"/>
    <dgm:cxn modelId="{4695EA0E-D0B0-4BBF-852A-1DE2B1D6BA8D}" srcId="{97F302EF-0412-40C3-9D3D-280C2CE2E80D}" destId="{960953C8-342A-4985-9AF7-5B9B91E1DE0A}" srcOrd="0" destOrd="0" parTransId="{52FACAE2-C6EB-4D23-B104-50BC724974FB}" sibTransId="{FCC113C1-B5E3-4B29-8035-77FD7A46F9DC}"/>
    <dgm:cxn modelId="{EF8B84F4-F370-4A06-8252-47B1B5789F2D}" type="presParOf" srcId="{8B45BC14-7A22-41FC-826F-56C11C7FF868}" destId="{B137A5E7-7E67-4CEC-A53B-7514D1EFCA9D}" srcOrd="0" destOrd="0" presId="urn:microsoft.com/office/officeart/2018/5/layout/IconCircleLabelList"/>
    <dgm:cxn modelId="{A6BC204E-8824-494A-A07E-CC893E145CDA}" type="presParOf" srcId="{B137A5E7-7E67-4CEC-A53B-7514D1EFCA9D}" destId="{08346DB4-E28D-4475-9627-3198174DAAAE}" srcOrd="0" destOrd="0" presId="urn:microsoft.com/office/officeart/2018/5/layout/IconCircleLabelList"/>
    <dgm:cxn modelId="{4F0E6D63-59C1-43AD-86B5-05391941DC92}" type="presParOf" srcId="{B137A5E7-7E67-4CEC-A53B-7514D1EFCA9D}" destId="{009C0011-AB42-453D-AA2A-40AC5C1114B5}" srcOrd="1" destOrd="0" presId="urn:microsoft.com/office/officeart/2018/5/layout/IconCircleLabelList"/>
    <dgm:cxn modelId="{EDF01DA9-7423-46E1-892D-7677E390E34E}" type="presParOf" srcId="{B137A5E7-7E67-4CEC-A53B-7514D1EFCA9D}" destId="{E1ECE7E6-A4FE-418B-B790-89E979EC0D88}" srcOrd="2" destOrd="0" presId="urn:microsoft.com/office/officeart/2018/5/layout/IconCircleLabelList"/>
    <dgm:cxn modelId="{10189D26-AEA1-46FD-AFD7-260DA698B9A8}" type="presParOf" srcId="{B137A5E7-7E67-4CEC-A53B-7514D1EFCA9D}" destId="{320F79D9-25C2-4EBC-B332-D360FAD7E676}" srcOrd="3" destOrd="0" presId="urn:microsoft.com/office/officeart/2018/5/layout/IconCircleLabelList"/>
    <dgm:cxn modelId="{8C355B09-117F-4E9A-9194-DC78EAD49971}" type="presParOf" srcId="{8B45BC14-7A22-41FC-826F-56C11C7FF868}" destId="{9495219E-3030-4AFE-98D5-2F6607EB1C04}" srcOrd="1" destOrd="0" presId="urn:microsoft.com/office/officeart/2018/5/layout/IconCircleLabelList"/>
    <dgm:cxn modelId="{768B39FD-9F4A-4A6A-97B0-B5E1E97CD094}" type="presParOf" srcId="{8B45BC14-7A22-41FC-826F-56C11C7FF868}" destId="{961F3570-BA38-4CA9-BCFA-F2FE67959C29}" srcOrd="2" destOrd="0" presId="urn:microsoft.com/office/officeart/2018/5/layout/IconCircleLabelList"/>
    <dgm:cxn modelId="{DA5A4693-6C89-4047-B55D-CB5DD29B9A96}" type="presParOf" srcId="{961F3570-BA38-4CA9-BCFA-F2FE67959C29}" destId="{332CC82E-2732-4332-B222-5AA11519F4B1}" srcOrd="0" destOrd="0" presId="urn:microsoft.com/office/officeart/2018/5/layout/IconCircleLabelList"/>
    <dgm:cxn modelId="{08FB845B-7658-42DA-9698-848CF36771FE}" type="presParOf" srcId="{961F3570-BA38-4CA9-BCFA-F2FE67959C29}" destId="{B22573F0-287C-4583-947C-4DBEB52897BF}" srcOrd="1" destOrd="0" presId="urn:microsoft.com/office/officeart/2018/5/layout/IconCircleLabelList"/>
    <dgm:cxn modelId="{A643FACB-45F1-4FDE-A302-965650E6FE6E}" type="presParOf" srcId="{961F3570-BA38-4CA9-BCFA-F2FE67959C29}" destId="{E660073B-A35E-4A46-838B-F47A1998DA43}" srcOrd="2" destOrd="0" presId="urn:microsoft.com/office/officeart/2018/5/layout/IconCircleLabelList"/>
    <dgm:cxn modelId="{9B0F5CF2-15D6-4E67-AD31-3141B0D2D1A9}" type="presParOf" srcId="{961F3570-BA38-4CA9-BCFA-F2FE67959C29}" destId="{D7B8C479-B90A-4B6B-B59B-44B1AB6A29A9}" srcOrd="3" destOrd="0" presId="urn:microsoft.com/office/officeart/2018/5/layout/IconCircleLabelList"/>
    <dgm:cxn modelId="{59162DCD-23E0-4DF4-A4F7-D40A1F2B9B32}" type="presParOf" srcId="{8B45BC14-7A22-41FC-826F-56C11C7FF868}" destId="{BCC3A16C-0FE0-4BD8-950F-4797A4C2DB73}" srcOrd="3" destOrd="0" presId="urn:microsoft.com/office/officeart/2018/5/layout/IconCircleLabelList"/>
    <dgm:cxn modelId="{1FB55F62-4D6F-4351-A1B2-E793AC92B90D}" type="presParOf" srcId="{8B45BC14-7A22-41FC-826F-56C11C7FF868}" destId="{9AF4CC23-0438-43D7-8F70-CE6F308FE83E}" srcOrd="4" destOrd="0" presId="urn:microsoft.com/office/officeart/2018/5/layout/IconCircleLabelList"/>
    <dgm:cxn modelId="{750CCA39-5F07-4D80-A079-4C6D6EEAE35C}" type="presParOf" srcId="{9AF4CC23-0438-43D7-8F70-CE6F308FE83E}" destId="{A88BF49D-D9FB-4FF6-B33B-DDA1CB79C3B9}" srcOrd="0" destOrd="0" presId="urn:microsoft.com/office/officeart/2018/5/layout/IconCircleLabelList"/>
    <dgm:cxn modelId="{AD6E7AA6-74BE-4AE3-B54D-84D4F0C0AE39}" type="presParOf" srcId="{9AF4CC23-0438-43D7-8F70-CE6F308FE83E}" destId="{AE03B0FB-40BE-497E-B77A-FD94FB894F88}" srcOrd="1" destOrd="0" presId="urn:microsoft.com/office/officeart/2018/5/layout/IconCircleLabelList"/>
    <dgm:cxn modelId="{97DD93FA-7FBC-4B21-9B48-D8B989D67BEC}" type="presParOf" srcId="{9AF4CC23-0438-43D7-8F70-CE6F308FE83E}" destId="{5889F313-A86D-49AF-B43B-74E365DE89B0}" srcOrd="2" destOrd="0" presId="urn:microsoft.com/office/officeart/2018/5/layout/IconCircleLabelList"/>
    <dgm:cxn modelId="{6474A4F0-CE71-4AF5-98CB-543C2E07FE69}" type="presParOf" srcId="{9AF4CC23-0438-43D7-8F70-CE6F308FE83E}" destId="{05438E14-2EB9-4DA2-BA3A-46830B6B20E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87127D-E7A7-455E-93D3-1EAC1DAB5C8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 rtlCol="0"/>
        <a:lstStyle/>
        <a:p>
          <a:pPr rtl="0"/>
          <a:endParaRPr lang="en-US"/>
        </a:p>
      </dgm:t>
    </dgm:pt>
    <dgm:pt modelId="{0B54B875-7D75-439A-96AC-0B6B0E0F9027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pl-PL" noProof="0" dirty="0"/>
            <a:t>EWALUACJA PROJEKTÓW i DZIAŁAŃ</a:t>
          </a:r>
        </a:p>
      </dgm:t>
    </dgm:pt>
    <dgm:pt modelId="{E10A52C8-AA57-46D3-B7CE-50C51AD1F38B}" type="parTrans" cxnId="{2D027D54-0797-4CE1-8646-E3A6F4D7AE6C}">
      <dgm:prSet/>
      <dgm:spPr/>
      <dgm:t>
        <a:bodyPr rtlCol="0"/>
        <a:lstStyle/>
        <a:p>
          <a:pPr rtl="0"/>
          <a:endParaRPr lang="pl-PL" noProof="0" dirty="0"/>
        </a:p>
      </dgm:t>
    </dgm:pt>
    <dgm:pt modelId="{6BB7D5D8-B58C-4639-AB04-F3323C9E3D5A}" type="sibTrans" cxnId="{2D027D54-0797-4CE1-8646-E3A6F4D7AE6C}">
      <dgm:prSet/>
      <dgm:spPr/>
      <dgm:t>
        <a:bodyPr rtlCol="0"/>
        <a:lstStyle/>
        <a:p>
          <a:pPr rtl="0"/>
          <a:endParaRPr lang="pl-PL" noProof="0" dirty="0"/>
        </a:p>
      </dgm:t>
    </dgm:pt>
    <dgm:pt modelId="{F342216F-FBF1-41D7-919C-7049CA20572C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pl-PL" noProof="0" dirty="0"/>
            <a:t>Diagnoza sytuacji zastanej</a:t>
          </a:r>
        </a:p>
      </dgm:t>
    </dgm:pt>
    <dgm:pt modelId="{458C9A33-97A5-4CBB-B140-5648BC39D963}" type="parTrans" cxnId="{3D238423-40A9-4D99-B54D-A2855A3DA7BF}">
      <dgm:prSet/>
      <dgm:spPr/>
      <dgm:t>
        <a:bodyPr rtlCol="0"/>
        <a:lstStyle/>
        <a:p>
          <a:pPr rtl="0"/>
          <a:endParaRPr lang="pl-PL" noProof="0" dirty="0"/>
        </a:p>
      </dgm:t>
    </dgm:pt>
    <dgm:pt modelId="{4264E9A9-DAC3-427B-8E9E-0073816BE51F}" type="sibTrans" cxnId="{3D238423-40A9-4D99-B54D-A2855A3DA7BF}">
      <dgm:prSet/>
      <dgm:spPr/>
      <dgm:t>
        <a:bodyPr rtlCol="0"/>
        <a:lstStyle/>
        <a:p>
          <a:pPr rtl="0"/>
          <a:endParaRPr lang="pl-PL" noProof="0" dirty="0"/>
        </a:p>
      </dgm:t>
    </dgm:pt>
    <dgm:pt modelId="{89123716-B84D-436A-B032-220B2B9CADDC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pl-PL" noProof="0" dirty="0"/>
            <a:t>Konsultacje społeczne</a:t>
          </a:r>
        </a:p>
      </dgm:t>
    </dgm:pt>
    <dgm:pt modelId="{A99727AF-82D3-4448-923F-255E12D7C9BC}" type="parTrans" cxnId="{4160E90A-0E10-4739-BB63-163659A712F0}">
      <dgm:prSet/>
      <dgm:spPr/>
      <dgm:t>
        <a:bodyPr rtlCol="0"/>
        <a:lstStyle/>
        <a:p>
          <a:pPr rtl="0"/>
          <a:endParaRPr lang="pl-PL" noProof="0" dirty="0"/>
        </a:p>
      </dgm:t>
    </dgm:pt>
    <dgm:pt modelId="{79535D29-4C9A-449D-A727-B90BC51637B7}" type="sibTrans" cxnId="{4160E90A-0E10-4739-BB63-163659A712F0}">
      <dgm:prSet/>
      <dgm:spPr/>
      <dgm:t>
        <a:bodyPr rtlCol="0"/>
        <a:lstStyle/>
        <a:p>
          <a:pPr rtl="0"/>
          <a:endParaRPr lang="pl-PL" noProof="0" dirty="0"/>
        </a:p>
      </dgm:t>
    </dgm:pt>
    <dgm:pt modelId="{BD4CDB43-353E-4B02-B096-C95F07496D3C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pl-PL" noProof="0" dirty="0"/>
            <a:t>TESTY SPOŁECZNE </a:t>
          </a:r>
          <a:r>
            <a:rPr lang="pl-PL" noProof="0" dirty="0" err="1"/>
            <a:t>ProduktóW</a:t>
          </a:r>
          <a:r>
            <a:rPr lang="pl-PL" noProof="0" dirty="0"/>
            <a:t> i usług</a:t>
          </a:r>
        </a:p>
      </dgm:t>
    </dgm:pt>
    <dgm:pt modelId="{50B9826E-03A9-4BEC-83AF-4FE3EC5546B9}" type="parTrans" cxnId="{0560C2CF-2867-4C41-9B84-C43B49A1EFCF}">
      <dgm:prSet/>
      <dgm:spPr/>
      <dgm:t>
        <a:bodyPr rtlCol="0"/>
        <a:lstStyle/>
        <a:p>
          <a:pPr rtl="0"/>
          <a:endParaRPr lang="pl-PL" noProof="0" dirty="0"/>
        </a:p>
      </dgm:t>
    </dgm:pt>
    <dgm:pt modelId="{F766CB66-C9FA-4DBA-A25A-4A827F70313C}" type="sibTrans" cxnId="{0560C2CF-2867-4C41-9B84-C43B49A1EFCF}">
      <dgm:prSet/>
      <dgm:spPr/>
      <dgm:t>
        <a:bodyPr rtlCol="0"/>
        <a:lstStyle/>
        <a:p>
          <a:pPr rtl="0"/>
          <a:endParaRPr lang="pl-PL" noProof="0" dirty="0"/>
        </a:p>
      </dgm:t>
    </dgm:pt>
    <dgm:pt modelId="{03357AA3-34FD-4084-981B-4888AF7A877E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pl-PL" noProof="0" dirty="0"/>
            <a:t>REKOMENDACJE DZIAŁAŃ</a:t>
          </a:r>
        </a:p>
      </dgm:t>
    </dgm:pt>
    <dgm:pt modelId="{808A9C68-B161-452E-964F-0C64CF06ACB9}" type="parTrans" cxnId="{3339A85E-8A17-474A-9625-A3A8050AE3F3}">
      <dgm:prSet/>
      <dgm:spPr/>
      <dgm:t>
        <a:bodyPr rtlCol="0"/>
        <a:lstStyle/>
        <a:p>
          <a:pPr rtl="0"/>
          <a:endParaRPr lang="pl-PL" noProof="0" dirty="0"/>
        </a:p>
      </dgm:t>
    </dgm:pt>
    <dgm:pt modelId="{E46BB54B-28C9-4098-8BD7-9DBBCB69561D}" type="sibTrans" cxnId="{3339A85E-8A17-474A-9625-A3A8050AE3F3}">
      <dgm:prSet/>
      <dgm:spPr/>
      <dgm:t>
        <a:bodyPr rtlCol="0"/>
        <a:lstStyle/>
        <a:p>
          <a:pPr rtl="0"/>
          <a:endParaRPr lang="pl-PL" noProof="0" dirty="0"/>
        </a:p>
      </dgm:t>
    </dgm:pt>
    <dgm:pt modelId="{B0716D76-4A45-456A-92A3-CAA3A1790C2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l-PL" dirty="0"/>
            <a:t>Badania i analizy społeczne</a:t>
          </a:r>
        </a:p>
      </dgm:t>
    </dgm:pt>
    <dgm:pt modelId="{DD87493B-6F67-4107-8D00-49F29F43C9FE}" type="parTrans" cxnId="{71496AE2-B034-45C5-B8B2-32A8C620BEBC}">
      <dgm:prSet/>
      <dgm:spPr/>
      <dgm:t>
        <a:bodyPr/>
        <a:lstStyle/>
        <a:p>
          <a:endParaRPr lang="pl-PL"/>
        </a:p>
      </dgm:t>
    </dgm:pt>
    <dgm:pt modelId="{ACCF2EA0-1575-45F7-AD4A-D286E6556691}" type="sibTrans" cxnId="{71496AE2-B034-45C5-B8B2-32A8C620BEBC}">
      <dgm:prSet/>
      <dgm:spPr/>
      <dgm:t>
        <a:bodyPr/>
        <a:lstStyle/>
        <a:p>
          <a:endParaRPr lang="pl-PL"/>
        </a:p>
      </dgm:t>
    </dgm:pt>
    <dgm:pt modelId="{D8316F63-CE47-407B-9DCB-E8FEC91F0742}" type="pres">
      <dgm:prSet presAssocID="{1187127D-E7A7-455E-93D3-1EAC1DAB5C8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E2471DD-AEF0-46AC-AE4E-4047B474E634}" type="pres">
      <dgm:prSet presAssocID="{0B54B875-7D75-439A-96AC-0B6B0E0F9027}" presName="compNode" presStyleCnt="0"/>
      <dgm:spPr/>
    </dgm:pt>
    <dgm:pt modelId="{6A28B40A-85CB-44CF-9E81-3063936285E3}" type="pres">
      <dgm:prSet presAssocID="{0B54B875-7D75-439A-96AC-0B6B0E0F9027}" presName="iconBgRect" presStyleLbl="bgShp" presStyleIdx="0" presStyleCnt="6" custLinFactNeighborX="-759" custLinFactNeighborY="5922"/>
      <dgm:spPr/>
    </dgm:pt>
    <dgm:pt modelId="{005524FB-3A0E-4BA5-B04E-59FC2E252AEB}" type="pres">
      <dgm:prSet presAssocID="{0B54B875-7D75-439A-96AC-0B6B0E0F9027}" presName="iconRect" presStyleLbl="node1" presStyleIdx="0" presStyleCnt="6" custLinFactNeighborX="1323" custLinFactNeighborY="9261"/>
      <dgm:spPr>
        <a:blipFill>
          <a:blip xmlns:r="http://schemas.openxmlformats.org/officeDocument/2006/relationships" r:embed="rId1">
            <a:extLst>
              <a:ext uri="{28A0092B-C50C-407E-A947-70E740481C1C}"/>
              <a:ext uri="{96DAC541-7B7A-43D3-8B79-37D633B846F1}"/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/>
      </dgm:extLst>
    </dgm:pt>
    <dgm:pt modelId="{10E3AB85-F629-46B7-9081-FC073256C023}" type="pres">
      <dgm:prSet presAssocID="{0B54B875-7D75-439A-96AC-0B6B0E0F9027}" presName="spaceRect" presStyleCnt="0"/>
      <dgm:spPr/>
    </dgm:pt>
    <dgm:pt modelId="{1A451185-6747-4E77-A3B3-9CCD7AC625EB}" type="pres">
      <dgm:prSet presAssocID="{0B54B875-7D75-439A-96AC-0B6B0E0F9027}" presName="textRect" presStyleLbl="revTx" presStyleIdx="0" presStyleCnt="6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BD8992B9-B7CC-44F7-8E17-FEAD75D73260}" type="pres">
      <dgm:prSet presAssocID="{6BB7D5D8-B58C-4639-AB04-F3323C9E3D5A}" presName="sibTrans" presStyleCnt="0"/>
      <dgm:spPr/>
    </dgm:pt>
    <dgm:pt modelId="{4A705C56-DCC9-4BDC-963E-E3C1A32B8124}" type="pres">
      <dgm:prSet presAssocID="{F342216F-FBF1-41D7-919C-7049CA20572C}" presName="compNode" presStyleCnt="0"/>
      <dgm:spPr/>
    </dgm:pt>
    <dgm:pt modelId="{C4618682-3912-4E72-999D-4BF5CD06322D}" type="pres">
      <dgm:prSet presAssocID="{F342216F-FBF1-41D7-919C-7049CA20572C}" presName="iconBgRect" presStyleLbl="bgShp" presStyleIdx="1" presStyleCnt="6"/>
      <dgm:spPr/>
    </dgm:pt>
    <dgm:pt modelId="{172F9AEA-3377-4AFB-BDDB-45672D648ACC}" type="pres">
      <dgm:prSet presAssocID="{F342216F-FBF1-41D7-919C-7049CA20572C}" presName="iconRect" presStyleLbl="node1" presStyleIdx="1" presStyleCnt="6"/>
      <dgm:spPr>
        <a:blipFill>
          <a:blip xmlns:r="http://schemas.openxmlformats.org/officeDocument/2006/relationships" r:embed="rId2">
            <a:extLst>
              <a:ext uri="{28A0092B-C50C-407E-A947-70E740481C1C}"/>
              <a:ext uri="{96DAC541-7B7A-43D3-8B79-37D633B846F1}"/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/>
      </dgm:extLst>
    </dgm:pt>
    <dgm:pt modelId="{7C97D28A-6337-4BD4-88DA-E386C94E58EA}" type="pres">
      <dgm:prSet presAssocID="{F342216F-FBF1-41D7-919C-7049CA20572C}" presName="spaceRect" presStyleCnt="0"/>
      <dgm:spPr/>
    </dgm:pt>
    <dgm:pt modelId="{7CEA8AF0-CDCB-4FBD-8FCB-A8EECB922CE0}" type="pres">
      <dgm:prSet presAssocID="{F342216F-FBF1-41D7-919C-7049CA20572C}" presName="textRect" presStyleLbl="revTx" presStyleIdx="1" presStyleCnt="6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92A8B23C-69B8-4E96-B33F-BB2C249D15FB}" type="pres">
      <dgm:prSet presAssocID="{4264E9A9-DAC3-427B-8E9E-0073816BE51F}" presName="sibTrans" presStyleCnt="0"/>
      <dgm:spPr/>
    </dgm:pt>
    <dgm:pt modelId="{D938C496-9BEF-45FE-B395-F2557FB65E88}" type="pres">
      <dgm:prSet presAssocID="{89123716-B84D-436A-B032-220B2B9CADDC}" presName="compNode" presStyleCnt="0"/>
      <dgm:spPr/>
    </dgm:pt>
    <dgm:pt modelId="{1F290E81-B7E4-40F0-A220-DB97594D9AE3}" type="pres">
      <dgm:prSet presAssocID="{89123716-B84D-436A-B032-220B2B9CADDC}" presName="iconBgRect" presStyleLbl="bgShp" presStyleIdx="2" presStyleCnt="6"/>
      <dgm:spPr/>
    </dgm:pt>
    <dgm:pt modelId="{9FDBD919-83B2-43D2-B22A-C1D340DD896A}" type="pres">
      <dgm:prSet presAssocID="{89123716-B84D-436A-B032-220B2B9CADDC}" presName="iconRect" presStyleLbl="node1" presStyleIdx="2" presStyleCnt="6"/>
      <dgm:spPr>
        <a:blipFill>
          <a:blip xmlns:r="http://schemas.openxmlformats.org/officeDocument/2006/relationships" r:embed="rId3">
            <a:extLst>
              <a:ext uri="{28A0092B-C50C-407E-A947-70E740481C1C}"/>
              <a:ext uri="{96DAC541-7B7A-43D3-8B79-37D633B846F1}"/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/>
      </dgm:extLst>
    </dgm:pt>
    <dgm:pt modelId="{448386B8-992B-4E81-92FA-A2A8D3DE4E53}" type="pres">
      <dgm:prSet presAssocID="{89123716-B84D-436A-B032-220B2B9CADDC}" presName="spaceRect" presStyleCnt="0"/>
      <dgm:spPr/>
    </dgm:pt>
    <dgm:pt modelId="{3F410A1B-B3E5-49A9-AA89-AAA8A26BCB24}" type="pres">
      <dgm:prSet presAssocID="{89123716-B84D-436A-B032-220B2B9CADDC}" presName="textRect" presStyleLbl="revTx" presStyleIdx="2" presStyleCnt="6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AD0B658B-B50A-40EF-B4FE-7234C25616F8}" type="pres">
      <dgm:prSet presAssocID="{79535D29-4C9A-449D-A727-B90BC51637B7}" presName="sibTrans" presStyleCnt="0"/>
      <dgm:spPr/>
    </dgm:pt>
    <dgm:pt modelId="{CAC241F1-438C-4156-AE32-1C9D5A4592D9}" type="pres">
      <dgm:prSet presAssocID="{BD4CDB43-353E-4B02-B096-C95F07496D3C}" presName="compNode" presStyleCnt="0"/>
      <dgm:spPr/>
    </dgm:pt>
    <dgm:pt modelId="{17388459-6EB8-4F5E-BF5C-9EB4EB9F5789}" type="pres">
      <dgm:prSet presAssocID="{BD4CDB43-353E-4B02-B096-C95F07496D3C}" presName="iconBgRect" presStyleLbl="bgShp" presStyleIdx="3" presStyleCnt="6"/>
      <dgm:spPr/>
    </dgm:pt>
    <dgm:pt modelId="{958D9CF1-097F-4361-ABD4-11EB84ECFAE9}" type="pres">
      <dgm:prSet presAssocID="{BD4CDB43-353E-4B02-B096-C95F07496D3C}" presName="iconRect" presStyleLbl="node1" presStyleIdx="3" presStyleCnt="6"/>
      <dgm:spPr>
        <a:blipFill>
          <a:blip xmlns:r="http://schemas.openxmlformats.org/officeDocument/2006/relationships" r:embed="rId4">
            <a:extLst>
              <a:ext uri="{28A0092B-C50C-407E-A947-70E740481C1C}"/>
              <a:ext uri="{96DAC541-7B7A-43D3-8B79-37D633B846F1}"/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/>
      </dgm:extLst>
    </dgm:pt>
    <dgm:pt modelId="{9B133744-2F9F-4D93-9D78-885476BC07F6}" type="pres">
      <dgm:prSet presAssocID="{BD4CDB43-353E-4B02-B096-C95F07496D3C}" presName="spaceRect" presStyleCnt="0"/>
      <dgm:spPr/>
    </dgm:pt>
    <dgm:pt modelId="{FE08D94C-0979-4A7E-9611-4E89C272E0B9}" type="pres">
      <dgm:prSet presAssocID="{BD4CDB43-353E-4B02-B096-C95F07496D3C}" presName="textRect" presStyleLbl="revTx" presStyleIdx="3" presStyleCnt="6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D32C510A-6CA6-410D-A15E-1EF69D9DB601}" type="pres">
      <dgm:prSet presAssocID="{F766CB66-C9FA-4DBA-A25A-4A827F70313C}" presName="sibTrans" presStyleCnt="0"/>
      <dgm:spPr/>
    </dgm:pt>
    <dgm:pt modelId="{84176B61-874F-441A-858F-FBCF2719C167}" type="pres">
      <dgm:prSet presAssocID="{B0716D76-4A45-456A-92A3-CAA3A1790C27}" presName="compNode" presStyleCnt="0"/>
      <dgm:spPr/>
    </dgm:pt>
    <dgm:pt modelId="{1FB93EC3-78DA-4163-80C6-A0E42BCF2608}" type="pres">
      <dgm:prSet presAssocID="{B0716D76-4A45-456A-92A3-CAA3A1790C27}" presName="iconBgRect" presStyleLbl="bgShp" presStyleIdx="4" presStyleCnt="6"/>
      <dgm:spPr/>
    </dgm:pt>
    <dgm:pt modelId="{0BBA3AF9-F546-4A33-8FFA-EFE84310E066}" type="pres">
      <dgm:prSet presAssocID="{B0716D76-4A45-456A-92A3-CAA3A1790C27}" presName="iconRect" presStyleLbl="node1" presStyleIdx="4" presStyleCnt="6"/>
      <dgm:spPr>
        <a:blipFill>
          <a:blip xmlns:r="http://schemas.openxmlformats.org/officeDocument/2006/relationships" r:embed="rId5">
            <a:extLst>
              <a:ext uri="{28A0092B-C50C-407E-A947-70E740481C1C}"/>
              <a:ext uri="{96DAC541-7B7A-43D3-8B79-37D633B846F1}"/>
            </a:extLst>
          </a:blip>
          <a:srcRect/>
          <a:stretch>
            <a:fillRect/>
          </a:stretch>
        </a:blipFill>
      </dgm:spPr>
      <dgm:extLst>
        <a:ext uri="{E40237B7-FDA0-4F09-8148-C483321AD2D9}"/>
      </dgm:extLst>
    </dgm:pt>
    <dgm:pt modelId="{9E6DAC8D-CBEA-4E76-8F26-5925C464E2EB}" type="pres">
      <dgm:prSet presAssocID="{B0716D76-4A45-456A-92A3-CAA3A1790C27}" presName="spaceRect" presStyleCnt="0"/>
      <dgm:spPr/>
    </dgm:pt>
    <dgm:pt modelId="{9D815915-E60B-4279-9985-56471AC2F459}" type="pres">
      <dgm:prSet presAssocID="{B0716D76-4A45-456A-92A3-CAA3A1790C27}" presName="textRect" presStyleLbl="revTx" presStyleIdx="4" presStyleCnt="6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CF6C2A8A-61FD-41D7-897C-5AD1D35DF769}" type="pres">
      <dgm:prSet presAssocID="{ACCF2EA0-1575-45F7-AD4A-D286E6556691}" presName="sibTrans" presStyleCnt="0"/>
      <dgm:spPr/>
    </dgm:pt>
    <dgm:pt modelId="{CC946639-4A2B-4307-8E5A-06D67A6E7DE4}" type="pres">
      <dgm:prSet presAssocID="{03357AA3-34FD-4084-981B-4888AF7A877E}" presName="compNode" presStyleCnt="0"/>
      <dgm:spPr/>
    </dgm:pt>
    <dgm:pt modelId="{21D2485F-A179-4312-960D-B04D23F73093}" type="pres">
      <dgm:prSet presAssocID="{03357AA3-34FD-4084-981B-4888AF7A877E}" presName="iconBgRect" presStyleLbl="bgShp" presStyleIdx="5" presStyleCnt="6"/>
      <dgm:spPr/>
    </dgm:pt>
    <dgm:pt modelId="{E71EB1C6-24EC-4328-9469-745343CCA869}" type="pres">
      <dgm:prSet presAssocID="{03357AA3-34FD-4084-981B-4888AF7A877E}" presName="iconRect" presStyleLbl="node1" presStyleIdx="5" presStyleCnt="6"/>
      <dgm:spPr>
        <a:blipFill>
          <a:blip xmlns:r="http://schemas.openxmlformats.org/officeDocument/2006/relationships" r:embed="rId6">
            <a:extLst>
              <a:ext uri="{28A0092B-C50C-407E-A947-70E740481C1C}"/>
              <a:ext uri="{96DAC541-7B7A-43D3-8B79-37D633B846F1}"/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/>
      </dgm:extLst>
    </dgm:pt>
    <dgm:pt modelId="{284A2FFB-96C0-4491-838B-4F5E0ADB220A}" type="pres">
      <dgm:prSet presAssocID="{03357AA3-34FD-4084-981B-4888AF7A877E}" presName="spaceRect" presStyleCnt="0"/>
      <dgm:spPr/>
    </dgm:pt>
    <dgm:pt modelId="{1BA5D214-334E-4BA2-B451-DC551C28264B}" type="pres">
      <dgm:prSet presAssocID="{03357AA3-34FD-4084-981B-4888AF7A877E}" presName="textRect" presStyleLbl="revTx" presStyleIdx="5" presStyleCnt="6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D027D54-0797-4CE1-8646-E3A6F4D7AE6C}" srcId="{1187127D-E7A7-455E-93D3-1EAC1DAB5C83}" destId="{0B54B875-7D75-439A-96AC-0B6B0E0F9027}" srcOrd="0" destOrd="0" parTransId="{E10A52C8-AA57-46D3-B7CE-50C51AD1F38B}" sibTransId="{6BB7D5D8-B58C-4639-AB04-F3323C9E3D5A}"/>
    <dgm:cxn modelId="{0560C2CF-2867-4C41-9B84-C43B49A1EFCF}" srcId="{1187127D-E7A7-455E-93D3-1EAC1DAB5C83}" destId="{BD4CDB43-353E-4B02-B096-C95F07496D3C}" srcOrd="3" destOrd="0" parTransId="{50B9826E-03A9-4BEC-83AF-4FE3EC5546B9}" sibTransId="{F766CB66-C9FA-4DBA-A25A-4A827F70313C}"/>
    <dgm:cxn modelId="{3339A85E-8A17-474A-9625-A3A8050AE3F3}" srcId="{1187127D-E7A7-455E-93D3-1EAC1DAB5C83}" destId="{03357AA3-34FD-4084-981B-4888AF7A877E}" srcOrd="5" destOrd="0" parTransId="{808A9C68-B161-452E-964F-0C64CF06ACB9}" sibTransId="{E46BB54B-28C9-4098-8BD7-9DBBCB69561D}"/>
    <dgm:cxn modelId="{44D9B679-BC0C-4B85-A0E3-F4A6ABCCE5F6}" type="presOf" srcId="{03357AA3-34FD-4084-981B-4888AF7A877E}" destId="{1BA5D214-334E-4BA2-B451-DC551C28264B}" srcOrd="0" destOrd="0" presId="urn:microsoft.com/office/officeart/2018/5/layout/IconCircleLabelList"/>
    <dgm:cxn modelId="{E424575B-BB36-4092-8DB9-B43F06BDB1C0}" type="presOf" srcId="{0B54B875-7D75-439A-96AC-0B6B0E0F9027}" destId="{1A451185-6747-4E77-A3B3-9CCD7AC625EB}" srcOrd="0" destOrd="0" presId="urn:microsoft.com/office/officeart/2018/5/layout/IconCircleLabelList"/>
    <dgm:cxn modelId="{55511103-2255-490F-A2B4-D89F4AF9D0A2}" type="presOf" srcId="{B0716D76-4A45-456A-92A3-CAA3A1790C27}" destId="{9D815915-E60B-4279-9985-56471AC2F459}" srcOrd="0" destOrd="0" presId="urn:microsoft.com/office/officeart/2018/5/layout/IconCircleLabelList"/>
    <dgm:cxn modelId="{E176DD41-CE27-44FE-929E-EF539E2A2E65}" type="presOf" srcId="{BD4CDB43-353E-4B02-B096-C95F07496D3C}" destId="{FE08D94C-0979-4A7E-9611-4E89C272E0B9}" srcOrd="0" destOrd="0" presId="urn:microsoft.com/office/officeart/2018/5/layout/IconCircleLabelList"/>
    <dgm:cxn modelId="{2625ED2D-DCAA-4E33-A139-78487282A891}" type="presOf" srcId="{F342216F-FBF1-41D7-919C-7049CA20572C}" destId="{7CEA8AF0-CDCB-4FBD-8FCB-A8EECB922CE0}" srcOrd="0" destOrd="0" presId="urn:microsoft.com/office/officeart/2018/5/layout/IconCircleLabelList"/>
    <dgm:cxn modelId="{4160E90A-0E10-4739-BB63-163659A712F0}" srcId="{1187127D-E7A7-455E-93D3-1EAC1DAB5C83}" destId="{89123716-B84D-436A-B032-220B2B9CADDC}" srcOrd="2" destOrd="0" parTransId="{A99727AF-82D3-4448-923F-255E12D7C9BC}" sibTransId="{79535D29-4C9A-449D-A727-B90BC51637B7}"/>
    <dgm:cxn modelId="{848DBC63-946D-4182-A998-ACC7071C1366}" type="presOf" srcId="{1187127D-E7A7-455E-93D3-1EAC1DAB5C83}" destId="{D8316F63-CE47-407B-9DCB-E8FEC91F0742}" srcOrd="0" destOrd="0" presId="urn:microsoft.com/office/officeart/2018/5/layout/IconCircleLabelList"/>
    <dgm:cxn modelId="{71496AE2-B034-45C5-B8B2-32A8C620BEBC}" srcId="{1187127D-E7A7-455E-93D3-1EAC1DAB5C83}" destId="{B0716D76-4A45-456A-92A3-CAA3A1790C27}" srcOrd="4" destOrd="0" parTransId="{DD87493B-6F67-4107-8D00-49F29F43C9FE}" sibTransId="{ACCF2EA0-1575-45F7-AD4A-D286E6556691}"/>
    <dgm:cxn modelId="{3D238423-40A9-4D99-B54D-A2855A3DA7BF}" srcId="{1187127D-E7A7-455E-93D3-1EAC1DAB5C83}" destId="{F342216F-FBF1-41D7-919C-7049CA20572C}" srcOrd="1" destOrd="0" parTransId="{458C9A33-97A5-4CBB-B140-5648BC39D963}" sibTransId="{4264E9A9-DAC3-427B-8E9E-0073816BE51F}"/>
    <dgm:cxn modelId="{FD0BF0A9-E32D-4D4D-BA4D-7F6030F06D91}" type="presOf" srcId="{89123716-B84D-436A-B032-220B2B9CADDC}" destId="{3F410A1B-B3E5-49A9-AA89-AAA8A26BCB24}" srcOrd="0" destOrd="0" presId="urn:microsoft.com/office/officeart/2018/5/layout/IconCircleLabelList"/>
    <dgm:cxn modelId="{EA9B8AA3-B4D0-4C39-87A7-E4ADCB0108B0}" type="presParOf" srcId="{D8316F63-CE47-407B-9DCB-E8FEC91F0742}" destId="{AE2471DD-AEF0-46AC-AE4E-4047B474E634}" srcOrd="0" destOrd="0" presId="urn:microsoft.com/office/officeart/2018/5/layout/IconCircleLabelList"/>
    <dgm:cxn modelId="{8EDB6CA5-A4C7-4998-A219-48050C549E8B}" type="presParOf" srcId="{AE2471DD-AEF0-46AC-AE4E-4047B474E634}" destId="{6A28B40A-85CB-44CF-9E81-3063936285E3}" srcOrd="0" destOrd="0" presId="urn:microsoft.com/office/officeart/2018/5/layout/IconCircleLabelList"/>
    <dgm:cxn modelId="{79735426-D3B5-4634-84D7-6468B43C0F24}" type="presParOf" srcId="{AE2471DD-AEF0-46AC-AE4E-4047B474E634}" destId="{005524FB-3A0E-4BA5-B04E-59FC2E252AEB}" srcOrd="1" destOrd="0" presId="urn:microsoft.com/office/officeart/2018/5/layout/IconCircleLabelList"/>
    <dgm:cxn modelId="{8C2999A6-6260-49D2-AA98-1848D182FCB1}" type="presParOf" srcId="{AE2471DD-AEF0-46AC-AE4E-4047B474E634}" destId="{10E3AB85-F629-46B7-9081-FC073256C023}" srcOrd="2" destOrd="0" presId="urn:microsoft.com/office/officeart/2018/5/layout/IconCircleLabelList"/>
    <dgm:cxn modelId="{BBA92F6F-5CF6-49F0-9D7F-08095BFE4001}" type="presParOf" srcId="{AE2471DD-AEF0-46AC-AE4E-4047B474E634}" destId="{1A451185-6747-4E77-A3B3-9CCD7AC625EB}" srcOrd="3" destOrd="0" presId="urn:microsoft.com/office/officeart/2018/5/layout/IconCircleLabelList"/>
    <dgm:cxn modelId="{1E7ABC87-BE6D-4CB9-AE67-28EDE044F25C}" type="presParOf" srcId="{D8316F63-CE47-407B-9DCB-E8FEC91F0742}" destId="{BD8992B9-B7CC-44F7-8E17-FEAD75D73260}" srcOrd="1" destOrd="0" presId="urn:microsoft.com/office/officeart/2018/5/layout/IconCircleLabelList"/>
    <dgm:cxn modelId="{624B1A2E-5241-48F3-9149-6BF2C81D317C}" type="presParOf" srcId="{D8316F63-CE47-407B-9DCB-E8FEC91F0742}" destId="{4A705C56-DCC9-4BDC-963E-E3C1A32B8124}" srcOrd="2" destOrd="0" presId="urn:microsoft.com/office/officeart/2018/5/layout/IconCircleLabelList"/>
    <dgm:cxn modelId="{20FE9417-5D98-4F2E-A76D-E9997015CE4E}" type="presParOf" srcId="{4A705C56-DCC9-4BDC-963E-E3C1A32B8124}" destId="{C4618682-3912-4E72-999D-4BF5CD06322D}" srcOrd="0" destOrd="0" presId="urn:microsoft.com/office/officeart/2018/5/layout/IconCircleLabelList"/>
    <dgm:cxn modelId="{55CFD3AA-9BCA-49C2-BC5E-1B4C7DDC9AC4}" type="presParOf" srcId="{4A705C56-DCC9-4BDC-963E-E3C1A32B8124}" destId="{172F9AEA-3377-4AFB-BDDB-45672D648ACC}" srcOrd="1" destOrd="0" presId="urn:microsoft.com/office/officeart/2018/5/layout/IconCircleLabelList"/>
    <dgm:cxn modelId="{B62E9FE8-2C21-4A4B-AEB2-DE6E4A7604D3}" type="presParOf" srcId="{4A705C56-DCC9-4BDC-963E-E3C1A32B8124}" destId="{7C97D28A-6337-4BD4-88DA-E386C94E58EA}" srcOrd="2" destOrd="0" presId="urn:microsoft.com/office/officeart/2018/5/layout/IconCircleLabelList"/>
    <dgm:cxn modelId="{C64803BE-4082-4092-88A6-BD79D6F56735}" type="presParOf" srcId="{4A705C56-DCC9-4BDC-963E-E3C1A32B8124}" destId="{7CEA8AF0-CDCB-4FBD-8FCB-A8EECB922CE0}" srcOrd="3" destOrd="0" presId="urn:microsoft.com/office/officeart/2018/5/layout/IconCircleLabelList"/>
    <dgm:cxn modelId="{EF9ADC4D-9685-41F3-A741-F02A08173438}" type="presParOf" srcId="{D8316F63-CE47-407B-9DCB-E8FEC91F0742}" destId="{92A8B23C-69B8-4E96-B33F-BB2C249D15FB}" srcOrd="3" destOrd="0" presId="urn:microsoft.com/office/officeart/2018/5/layout/IconCircleLabelList"/>
    <dgm:cxn modelId="{2C55C3DD-4BB4-4855-B5FD-72094DB5792F}" type="presParOf" srcId="{D8316F63-CE47-407B-9DCB-E8FEC91F0742}" destId="{D938C496-9BEF-45FE-B395-F2557FB65E88}" srcOrd="4" destOrd="0" presId="urn:microsoft.com/office/officeart/2018/5/layout/IconCircleLabelList"/>
    <dgm:cxn modelId="{B7F541B6-3B27-49CE-A680-E3A24C51B66D}" type="presParOf" srcId="{D938C496-9BEF-45FE-B395-F2557FB65E88}" destId="{1F290E81-B7E4-40F0-A220-DB97594D9AE3}" srcOrd="0" destOrd="0" presId="urn:microsoft.com/office/officeart/2018/5/layout/IconCircleLabelList"/>
    <dgm:cxn modelId="{2F64CCD5-E22B-4B8C-9D46-3C8185B0A0C1}" type="presParOf" srcId="{D938C496-9BEF-45FE-B395-F2557FB65E88}" destId="{9FDBD919-83B2-43D2-B22A-C1D340DD896A}" srcOrd="1" destOrd="0" presId="urn:microsoft.com/office/officeart/2018/5/layout/IconCircleLabelList"/>
    <dgm:cxn modelId="{2D34BD5B-79D6-47F4-8104-DD17D8ACE2F3}" type="presParOf" srcId="{D938C496-9BEF-45FE-B395-F2557FB65E88}" destId="{448386B8-992B-4E81-92FA-A2A8D3DE4E53}" srcOrd="2" destOrd="0" presId="urn:microsoft.com/office/officeart/2018/5/layout/IconCircleLabelList"/>
    <dgm:cxn modelId="{7086AC6A-DC2D-42C6-899F-F487D2032BB0}" type="presParOf" srcId="{D938C496-9BEF-45FE-B395-F2557FB65E88}" destId="{3F410A1B-B3E5-49A9-AA89-AAA8A26BCB24}" srcOrd="3" destOrd="0" presId="urn:microsoft.com/office/officeart/2018/5/layout/IconCircleLabelList"/>
    <dgm:cxn modelId="{64C79932-D8F8-4F38-AE2C-5249DA0720A4}" type="presParOf" srcId="{D8316F63-CE47-407B-9DCB-E8FEC91F0742}" destId="{AD0B658B-B50A-40EF-B4FE-7234C25616F8}" srcOrd="5" destOrd="0" presId="urn:microsoft.com/office/officeart/2018/5/layout/IconCircleLabelList"/>
    <dgm:cxn modelId="{5717FBAF-63D5-4F41-A68D-523EE3129942}" type="presParOf" srcId="{D8316F63-CE47-407B-9DCB-E8FEC91F0742}" destId="{CAC241F1-438C-4156-AE32-1C9D5A4592D9}" srcOrd="6" destOrd="0" presId="urn:microsoft.com/office/officeart/2018/5/layout/IconCircleLabelList"/>
    <dgm:cxn modelId="{84617FC4-202B-4207-BD6D-5DD1EAB8DEA2}" type="presParOf" srcId="{CAC241F1-438C-4156-AE32-1C9D5A4592D9}" destId="{17388459-6EB8-4F5E-BF5C-9EB4EB9F5789}" srcOrd="0" destOrd="0" presId="urn:microsoft.com/office/officeart/2018/5/layout/IconCircleLabelList"/>
    <dgm:cxn modelId="{A7E36974-D7AF-486E-A564-CCB99CA6AC81}" type="presParOf" srcId="{CAC241F1-438C-4156-AE32-1C9D5A4592D9}" destId="{958D9CF1-097F-4361-ABD4-11EB84ECFAE9}" srcOrd="1" destOrd="0" presId="urn:microsoft.com/office/officeart/2018/5/layout/IconCircleLabelList"/>
    <dgm:cxn modelId="{9929948E-8078-4911-9CD0-B6019DB49827}" type="presParOf" srcId="{CAC241F1-438C-4156-AE32-1C9D5A4592D9}" destId="{9B133744-2F9F-4D93-9D78-885476BC07F6}" srcOrd="2" destOrd="0" presId="urn:microsoft.com/office/officeart/2018/5/layout/IconCircleLabelList"/>
    <dgm:cxn modelId="{53AA0DB7-B562-4F70-A098-4882A5F46028}" type="presParOf" srcId="{CAC241F1-438C-4156-AE32-1C9D5A4592D9}" destId="{FE08D94C-0979-4A7E-9611-4E89C272E0B9}" srcOrd="3" destOrd="0" presId="urn:microsoft.com/office/officeart/2018/5/layout/IconCircleLabelList"/>
    <dgm:cxn modelId="{A80F66B1-001E-4759-9494-B338BFA17C11}" type="presParOf" srcId="{D8316F63-CE47-407B-9DCB-E8FEC91F0742}" destId="{D32C510A-6CA6-410D-A15E-1EF69D9DB601}" srcOrd="7" destOrd="0" presId="urn:microsoft.com/office/officeart/2018/5/layout/IconCircleLabelList"/>
    <dgm:cxn modelId="{9391BCDF-3E29-4220-B483-7F3EB0F888C3}" type="presParOf" srcId="{D8316F63-CE47-407B-9DCB-E8FEC91F0742}" destId="{84176B61-874F-441A-858F-FBCF2719C167}" srcOrd="8" destOrd="0" presId="urn:microsoft.com/office/officeart/2018/5/layout/IconCircleLabelList"/>
    <dgm:cxn modelId="{8556E48B-6825-4222-B671-BB8446034C37}" type="presParOf" srcId="{84176B61-874F-441A-858F-FBCF2719C167}" destId="{1FB93EC3-78DA-4163-80C6-A0E42BCF2608}" srcOrd="0" destOrd="0" presId="urn:microsoft.com/office/officeart/2018/5/layout/IconCircleLabelList"/>
    <dgm:cxn modelId="{F6C6F614-660B-4C6A-B882-DB60DF363FFE}" type="presParOf" srcId="{84176B61-874F-441A-858F-FBCF2719C167}" destId="{0BBA3AF9-F546-4A33-8FFA-EFE84310E066}" srcOrd="1" destOrd="0" presId="urn:microsoft.com/office/officeart/2018/5/layout/IconCircleLabelList"/>
    <dgm:cxn modelId="{7A9B6771-F9C8-45FC-B1FA-B92A775DB2AC}" type="presParOf" srcId="{84176B61-874F-441A-858F-FBCF2719C167}" destId="{9E6DAC8D-CBEA-4E76-8F26-5925C464E2EB}" srcOrd="2" destOrd="0" presId="urn:microsoft.com/office/officeart/2018/5/layout/IconCircleLabelList"/>
    <dgm:cxn modelId="{6D32F8F3-D7FE-4365-BC12-BFFE29DD03C6}" type="presParOf" srcId="{84176B61-874F-441A-858F-FBCF2719C167}" destId="{9D815915-E60B-4279-9985-56471AC2F459}" srcOrd="3" destOrd="0" presId="urn:microsoft.com/office/officeart/2018/5/layout/IconCircleLabelList"/>
    <dgm:cxn modelId="{108A3356-A0A8-4C78-90A9-3DD61C69063F}" type="presParOf" srcId="{D8316F63-CE47-407B-9DCB-E8FEC91F0742}" destId="{CF6C2A8A-61FD-41D7-897C-5AD1D35DF769}" srcOrd="9" destOrd="0" presId="urn:microsoft.com/office/officeart/2018/5/layout/IconCircleLabelList"/>
    <dgm:cxn modelId="{3499115C-380C-409F-9339-1119381E90AE}" type="presParOf" srcId="{D8316F63-CE47-407B-9DCB-E8FEC91F0742}" destId="{CC946639-4A2B-4307-8E5A-06D67A6E7DE4}" srcOrd="10" destOrd="0" presId="urn:microsoft.com/office/officeart/2018/5/layout/IconCircleLabelList"/>
    <dgm:cxn modelId="{3CFDD36B-46DD-4B04-A716-AC2B53B46F98}" type="presParOf" srcId="{CC946639-4A2B-4307-8E5A-06D67A6E7DE4}" destId="{21D2485F-A179-4312-960D-B04D23F73093}" srcOrd="0" destOrd="0" presId="urn:microsoft.com/office/officeart/2018/5/layout/IconCircleLabelList"/>
    <dgm:cxn modelId="{32AD250B-F317-4B5D-801B-BD071F91744C}" type="presParOf" srcId="{CC946639-4A2B-4307-8E5A-06D67A6E7DE4}" destId="{E71EB1C6-24EC-4328-9469-745343CCA869}" srcOrd="1" destOrd="0" presId="urn:microsoft.com/office/officeart/2018/5/layout/IconCircleLabelList"/>
    <dgm:cxn modelId="{7F46A1B0-71BA-488E-9036-5EFC23B37A6B}" type="presParOf" srcId="{CC946639-4A2B-4307-8E5A-06D67A6E7DE4}" destId="{284A2FFB-96C0-4491-838B-4F5E0ADB220A}" srcOrd="2" destOrd="0" presId="urn:microsoft.com/office/officeart/2018/5/layout/IconCircleLabelList"/>
    <dgm:cxn modelId="{83903AA0-6A6D-49D0-9BBD-620408940489}" type="presParOf" srcId="{CC946639-4A2B-4307-8E5A-06D67A6E7DE4}" destId="{1BA5D214-334E-4BA2-B451-DC551C28264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D0A7DB-F870-4289-A176-74DC8634D49F}">
      <dsp:nvSpPr>
        <dsp:cNvPr id="0" name=""/>
        <dsp:cNvSpPr/>
      </dsp:nvSpPr>
      <dsp:spPr>
        <a:xfrm>
          <a:off x="774129" y="709809"/>
          <a:ext cx="1255425" cy="12554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6532A6-7EC2-48FB-9700-1C2608E2063C}">
      <dsp:nvSpPr>
        <dsp:cNvPr id="0" name=""/>
        <dsp:cNvSpPr/>
      </dsp:nvSpPr>
      <dsp:spPr>
        <a:xfrm>
          <a:off x="1041679" y="977359"/>
          <a:ext cx="720326" cy="720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/>
              <a:ext uri="{96DAC541-7B7A-43D3-8B79-37D633B846F1}"/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CCB9B7-3229-4D84-88AF-537C55717936}">
      <dsp:nvSpPr>
        <dsp:cNvPr id="0" name=""/>
        <dsp:cNvSpPr/>
      </dsp:nvSpPr>
      <dsp:spPr>
        <a:xfrm>
          <a:off x="372805" y="2356270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l-PL" sz="2300" kern="1200" noProof="0" dirty="0"/>
            <a:t>Design </a:t>
          </a:r>
          <a:r>
            <a:rPr lang="pl-PL" sz="2300" kern="1200" noProof="0" dirty="0" err="1"/>
            <a:t>thinking</a:t>
          </a:r>
          <a:endParaRPr lang="pl-PL" sz="2300" kern="1200" noProof="0" dirty="0"/>
        </a:p>
      </dsp:txBody>
      <dsp:txXfrm>
        <a:off x="372805" y="2356270"/>
        <a:ext cx="2058075" cy="720000"/>
      </dsp:txXfrm>
    </dsp:sp>
    <dsp:sp modelId="{3EC02099-2D14-4F0B-98D2-969D1935C96B}">
      <dsp:nvSpPr>
        <dsp:cNvPr id="0" name=""/>
        <dsp:cNvSpPr/>
      </dsp:nvSpPr>
      <dsp:spPr>
        <a:xfrm>
          <a:off x="3192368" y="709809"/>
          <a:ext cx="1255425" cy="12554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C6369C-F074-481D-877F-C3CA1C8B2601}">
      <dsp:nvSpPr>
        <dsp:cNvPr id="0" name=""/>
        <dsp:cNvSpPr/>
      </dsp:nvSpPr>
      <dsp:spPr>
        <a:xfrm>
          <a:off x="3459917" y="977359"/>
          <a:ext cx="720326" cy="72032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/>
              <a:ext uri="{96DAC541-7B7A-43D3-8B79-37D633B846F1}"/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1E48B1-231B-40EC-9DEB-E9C62DB9B354}">
      <dsp:nvSpPr>
        <dsp:cNvPr id="0" name=""/>
        <dsp:cNvSpPr/>
      </dsp:nvSpPr>
      <dsp:spPr>
        <a:xfrm>
          <a:off x="2791043" y="2356270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l-PL" sz="2300" kern="1200" noProof="0" dirty="0"/>
            <a:t>Badania ankietowe</a:t>
          </a:r>
        </a:p>
      </dsp:txBody>
      <dsp:txXfrm>
        <a:off x="2791043" y="2356270"/>
        <a:ext cx="2058075" cy="720000"/>
      </dsp:txXfrm>
    </dsp:sp>
    <dsp:sp modelId="{3B05B3D7-3CA4-4213-988D-5520E9FCAC06}">
      <dsp:nvSpPr>
        <dsp:cNvPr id="0" name=""/>
        <dsp:cNvSpPr/>
      </dsp:nvSpPr>
      <dsp:spPr>
        <a:xfrm>
          <a:off x="5610606" y="709809"/>
          <a:ext cx="1255425" cy="12554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0C6F1C-67EB-49A3-8A6A-77FE6F4E2581}">
      <dsp:nvSpPr>
        <dsp:cNvPr id="0" name=""/>
        <dsp:cNvSpPr/>
      </dsp:nvSpPr>
      <dsp:spPr>
        <a:xfrm>
          <a:off x="5878155" y="977359"/>
          <a:ext cx="720326" cy="720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/>
              <a:ext uri="{96DAC541-7B7A-43D3-8B79-37D633B846F1}"/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5C5D9-1529-4C00-8952-5702A3EBEB99}">
      <dsp:nvSpPr>
        <dsp:cNvPr id="0" name=""/>
        <dsp:cNvSpPr/>
      </dsp:nvSpPr>
      <dsp:spPr>
        <a:xfrm>
          <a:off x="5209281" y="2356270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l-PL" sz="2300" kern="1200" noProof="0" dirty="0"/>
            <a:t>Badania jakościowe</a:t>
          </a:r>
        </a:p>
      </dsp:txBody>
      <dsp:txXfrm>
        <a:off x="5209281" y="2356270"/>
        <a:ext cx="2058075" cy="720000"/>
      </dsp:txXfrm>
    </dsp:sp>
    <dsp:sp modelId="{CB636E1E-A841-49EB-A5DF-AEA92F5B90A0}">
      <dsp:nvSpPr>
        <dsp:cNvPr id="0" name=""/>
        <dsp:cNvSpPr/>
      </dsp:nvSpPr>
      <dsp:spPr>
        <a:xfrm>
          <a:off x="8028844" y="709809"/>
          <a:ext cx="1255425" cy="12554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6C5FB-B8FF-4B57-B22D-AEAC08728B7D}">
      <dsp:nvSpPr>
        <dsp:cNvPr id="0" name=""/>
        <dsp:cNvSpPr/>
      </dsp:nvSpPr>
      <dsp:spPr>
        <a:xfrm>
          <a:off x="8296394" y="977359"/>
          <a:ext cx="720326" cy="720326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/>
              <a:ext uri="{96DAC541-7B7A-43D3-8B79-37D633B846F1}"/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D07B9-A1AB-4FA9-8A07-1D52AC3E3ADB}">
      <dsp:nvSpPr>
        <dsp:cNvPr id="0" name=""/>
        <dsp:cNvSpPr/>
      </dsp:nvSpPr>
      <dsp:spPr>
        <a:xfrm>
          <a:off x="7627519" y="2356270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l-PL" sz="2300" kern="1200" noProof="0" dirty="0" err="1"/>
            <a:t>Desk</a:t>
          </a:r>
          <a:r>
            <a:rPr lang="pl-PL" sz="2300" kern="1200" noProof="0" dirty="0"/>
            <a:t> </a:t>
          </a:r>
          <a:r>
            <a:rPr lang="pl-PL" sz="2300" kern="1200" noProof="0" dirty="0" err="1"/>
            <a:t>research</a:t>
          </a:r>
          <a:endParaRPr lang="pl-PL" sz="2300" kern="1200" noProof="0" dirty="0"/>
        </a:p>
      </dsp:txBody>
      <dsp:txXfrm>
        <a:off x="7627519" y="2356270"/>
        <a:ext cx="2058075" cy="720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346DB4-E28D-4475-9627-3198174DAAAE}">
      <dsp:nvSpPr>
        <dsp:cNvPr id="0" name=""/>
        <dsp:cNvSpPr/>
      </dsp:nvSpPr>
      <dsp:spPr>
        <a:xfrm>
          <a:off x="616949" y="340539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9C0011-AB42-453D-AA2A-40AC5C1114B5}">
      <dsp:nvSpPr>
        <dsp:cNvPr id="0" name=""/>
        <dsp:cNvSpPr/>
      </dsp:nvSpPr>
      <dsp:spPr>
        <a:xfrm>
          <a:off x="1004512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/>
              <a:ext uri="{96DAC541-7B7A-43D3-8B79-37D633B846F1}"/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F79D9-25C2-4EBC-B332-D360FAD7E676}">
      <dsp:nvSpPr>
        <dsp:cNvPr id="0" name=""/>
        <dsp:cNvSpPr/>
      </dsp:nvSpPr>
      <dsp:spPr>
        <a:xfrm>
          <a:off x="35606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l-PL" sz="2000" kern="1200" noProof="0" dirty="0"/>
            <a:t>Praktycy społeczni</a:t>
          </a:r>
        </a:p>
      </dsp:txBody>
      <dsp:txXfrm>
        <a:off x="35606" y="2725540"/>
        <a:ext cx="2981250" cy="720000"/>
      </dsp:txXfrm>
    </dsp:sp>
    <dsp:sp modelId="{332CC82E-2732-4332-B222-5AA11519F4B1}">
      <dsp:nvSpPr>
        <dsp:cNvPr id="0" name=""/>
        <dsp:cNvSpPr/>
      </dsp:nvSpPr>
      <dsp:spPr>
        <a:xfrm>
          <a:off x="4119918" y="340539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2573F0-287C-4583-947C-4DBEB52897BF}">
      <dsp:nvSpPr>
        <dsp:cNvPr id="0" name=""/>
        <dsp:cNvSpPr/>
      </dsp:nvSpPr>
      <dsp:spPr>
        <a:xfrm>
          <a:off x="4507481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/>
              <a:ext uri="{96DAC541-7B7A-43D3-8B79-37D633B846F1}"/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B8C479-B90A-4B6B-B59B-44B1AB6A29A9}">
      <dsp:nvSpPr>
        <dsp:cNvPr id="0" name=""/>
        <dsp:cNvSpPr/>
      </dsp:nvSpPr>
      <dsp:spPr>
        <a:xfrm>
          <a:off x="3538574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l-PL" sz="2000" kern="1200" noProof="0" dirty="0"/>
            <a:t>Analitycy i konsultanci społeczni</a:t>
          </a:r>
        </a:p>
      </dsp:txBody>
      <dsp:txXfrm>
        <a:off x="3538574" y="2725540"/>
        <a:ext cx="2981250" cy="720000"/>
      </dsp:txXfrm>
    </dsp:sp>
    <dsp:sp modelId="{A88BF49D-D9FB-4FF6-B33B-DDA1CB79C3B9}">
      <dsp:nvSpPr>
        <dsp:cNvPr id="0" name=""/>
        <dsp:cNvSpPr/>
      </dsp:nvSpPr>
      <dsp:spPr>
        <a:xfrm>
          <a:off x="7622887" y="340539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03B0FB-40BE-497E-B77A-FD94FB894F88}">
      <dsp:nvSpPr>
        <dsp:cNvPr id="0" name=""/>
        <dsp:cNvSpPr/>
      </dsp:nvSpPr>
      <dsp:spPr>
        <a:xfrm>
          <a:off x="8010450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/>
              <a:ext uri="{96DAC541-7B7A-43D3-8B79-37D633B846F1}"/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38E14-2EB9-4DA2-BA3A-46830B6B20E0}">
      <dsp:nvSpPr>
        <dsp:cNvPr id="0" name=""/>
        <dsp:cNvSpPr/>
      </dsp:nvSpPr>
      <dsp:spPr>
        <a:xfrm>
          <a:off x="7041543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l-PL" sz="2000" kern="1200" noProof="0" dirty="0" err="1"/>
            <a:t>Ewaluatorzy</a:t>
          </a:r>
          <a:r>
            <a:rPr lang="pl-PL" sz="2000" kern="1200" noProof="0" dirty="0"/>
            <a:t> i specjaliści ds. monitoringu</a:t>
          </a:r>
        </a:p>
      </dsp:txBody>
      <dsp:txXfrm>
        <a:off x="7041543" y="2725540"/>
        <a:ext cx="2981250" cy="7200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28B40A-85CB-44CF-9E81-3063936285E3}">
      <dsp:nvSpPr>
        <dsp:cNvPr id="0" name=""/>
        <dsp:cNvSpPr/>
      </dsp:nvSpPr>
      <dsp:spPr>
        <a:xfrm>
          <a:off x="280272" y="1068371"/>
          <a:ext cx="892125" cy="8921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524FB-3A0E-4BA5-B04E-59FC2E252AEB}">
      <dsp:nvSpPr>
        <dsp:cNvPr id="0" name=""/>
        <dsp:cNvSpPr/>
      </dsp:nvSpPr>
      <dsp:spPr>
        <a:xfrm>
          <a:off x="483940" y="1253069"/>
          <a:ext cx="511875" cy="511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/>
              <a:ext uri="{96DAC541-7B7A-43D3-8B79-37D633B846F1}"/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51185-6747-4E77-A3B3-9CCD7AC625EB}">
      <dsp:nvSpPr>
        <dsp:cNvPr id="0" name=""/>
        <dsp:cNvSpPr/>
      </dsp:nvSpPr>
      <dsp:spPr>
        <a:xfrm>
          <a:off x="1856" y="2185540"/>
          <a:ext cx="1462500" cy="58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l-PL" sz="1200" kern="1200" noProof="0" dirty="0"/>
            <a:t>EWALUACJA PROJEKTÓW i DZIAŁAŃ</a:t>
          </a:r>
        </a:p>
      </dsp:txBody>
      <dsp:txXfrm>
        <a:off x="1856" y="2185540"/>
        <a:ext cx="1462500" cy="585000"/>
      </dsp:txXfrm>
    </dsp:sp>
    <dsp:sp modelId="{C4618682-3912-4E72-999D-4BF5CD06322D}">
      <dsp:nvSpPr>
        <dsp:cNvPr id="0" name=""/>
        <dsp:cNvSpPr/>
      </dsp:nvSpPr>
      <dsp:spPr>
        <a:xfrm>
          <a:off x="2005481" y="1015539"/>
          <a:ext cx="892125" cy="8921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2F9AEA-3377-4AFB-BDDB-45672D648ACC}">
      <dsp:nvSpPr>
        <dsp:cNvPr id="0" name=""/>
        <dsp:cNvSpPr/>
      </dsp:nvSpPr>
      <dsp:spPr>
        <a:xfrm>
          <a:off x="2195606" y="1205664"/>
          <a:ext cx="511875" cy="51187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/>
              <a:ext uri="{96DAC541-7B7A-43D3-8B79-37D633B846F1}"/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EA8AF0-CDCB-4FBD-8FCB-A8EECB922CE0}">
      <dsp:nvSpPr>
        <dsp:cNvPr id="0" name=""/>
        <dsp:cNvSpPr/>
      </dsp:nvSpPr>
      <dsp:spPr>
        <a:xfrm>
          <a:off x="1720293" y="2185540"/>
          <a:ext cx="1462500" cy="58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l-PL" sz="1200" kern="1200" noProof="0" dirty="0"/>
            <a:t>Diagnoza sytuacji zastanej</a:t>
          </a:r>
        </a:p>
      </dsp:txBody>
      <dsp:txXfrm>
        <a:off x="1720293" y="2185540"/>
        <a:ext cx="1462500" cy="585000"/>
      </dsp:txXfrm>
    </dsp:sp>
    <dsp:sp modelId="{1F290E81-B7E4-40F0-A220-DB97594D9AE3}">
      <dsp:nvSpPr>
        <dsp:cNvPr id="0" name=""/>
        <dsp:cNvSpPr/>
      </dsp:nvSpPr>
      <dsp:spPr>
        <a:xfrm>
          <a:off x="3723918" y="1015539"/>
          <a:ext cx="892125" cy="8921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DBD919-83B2-43D2-B22A-C1D340DD896A}">
      <dsp:nvSpPr>
        <dsp:cNvPr id="0" name=""/>
        <dsp:cNvSpPr/>
      </dsp:nvSpPr>
      <dsp:spPr>
        <a:xfrm>
          <a:off x="3914043" y="1205664"/>
          <a:ext cx="511875" cy="511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/>
              <a:ext uri="{96DAC541-7B7A-43D3-8B79-37D633B846F1}"/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10A1B-B3E5-49A9-AA89-AAA8A26BCB24}">
      <dsp:nvSpPr>
        <dsp:cNvPr id="0" name=""/>
        <dsp:cNvSpPr/>
      </dsp:nvSpPr>
      <dsp:spPr>
        <a:xfrm>
          <a:off x="3438731" y="2185540"/>
          <a:ext cx="1462500" cy="58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l-PL" sz="1200" kern="1200" noProof="0" dirty="0"/>
            <a:t>Konsultacje społeczne</a:t>
          </a:r>
        </a:p>
      </dsp:txBody>
      <dsp:txXfrm>
        <a:off x="3438731" y="2185540"/>
        <a:ext cx="1462500" cy="585000"/>
      </dsp:txXfrm>
    </dsp:sp>
    <dsp:sp modelId="{17388459-6EB8-4F5E-BF5C-9EB4EB9F5789}">
      <dsp:nvSpPr>
        <dsp:cNvPr id="0" name=""/>
        <dsp:cNvSpPr/>
      </dsp:nvSpPr>
      <dsp:spPr>
        <a:xfrm>
          <a:off x="5442356" y="1015539"/>
          <a:ext cx="892125" cy="8921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D9CF1-097F-4361-ABD4-11EB84ECFAE9}">
      <dsp:nvSpPr>
        <dsp:cNvPr id="0" name=""/>
        <dsp:cNvSpPr/>
      </dsp:nvSpPr>
      <dsp:spPr>
        <a:xfrm>
          <a:off x="5632481" y="1205664"/>
          <a:ext cx="511875" cy="511875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/>
              <a:ext uri="{96DAC541-7B7A-43D3-8B79-37D633B846F1}"/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8D94C-0979-4A7E-9611-4E89C272E0B9}">
      <dsp:nvSpPr>
        <dsp:cNvPr id="0" name=""/>
        <dsp:cNvSpPr/>
      </dsp:nvSpPr>
      <dsp:spPr>
        <a:xfrm>
          <a:off x="5157168" y="2185540"/>
          <a:ext cx="1462500" cy="58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l-PL" sz="1200" kern="1200" noProof="0" dirty="0"/>
            <a:t>TESTY SPOŁECZNE </a:t>
          </a:r>
          <a:r>
            <a:rPr lang="pl-PL" sz="1200" kern="1200" noProof="0" dirty="0" err="1"/>
            <a:t>ProduktóW</a:t>
          </a:r>
          <a:r>
            <a:rPr lang="pl-PL" sz="1200" kern="1200" noProof="0" dirty="0"/>
            <a:t> i usług</a:t>
          </a:r>
        </a:p>
      </dsp:txBody>
      <dsp:txXfrm>
        <a:off x="5157168" y="2185540"/>
        <a:ext cx="1462500" cy="585000"/>
      </dsp:txXfrm>
    </dsp:sp>
    <dsp:sp modelId="{1FB93EC3-78DA-4163-80C6-A0E42BCF2608}">
      <dsp:nvSpPr>
        <dsp:cNvPr id="0" name=""/>
        <dsp:cNvSpPr/>
      </dsp:nvSpPr>
      <dsp:spPr>
        <a:xfrm>
          <a:off x="7160793" y="1015539"/>
          <a:ext cx="892125" cy="89212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BA3AF9-F546-4A33-8FFA-EFE84310E066}">
      <dsp:nvSpPr>
        <dsp:cNvPr id="0" name=""/>
        <dsp:cNvSpPr/>
      </dsp:nvSpPr>
      <dsp:spPr>
        <a:xfrm>
          <a:off x="7350918" y="1205664"/>
          <a:ext cx="511875" cy="511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/>
              <a:ext uri="{96DAC541-7B7A-43D3-8B79-37D633B846F1}"/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15915-E60B-4279-9985-56471AC2F459}">
      <dsp:nvSpPr>
        <dsp:cNvPr id="0" name=""/>
        <dsp:cNvSpPr/>
      </dsp:nvSpPr>
      <dsp:spPr>
        <a:xfrm>
          <a:off x="6875606" y="2185540"/>
          <a:ext cx="1462500" cy="58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l-PL" sz="1200" kern="1200" dirty="0"/>
            <a:t>Badania i analizy społeczne</a:t>
          </a:r>
        </a:p>
      </dsp:txBody>
      <dsp:txXfrm>
        <a:off x="6875606" y="2185540"/>
        <a:ext cx="1462500" cy="585000"/>
      </dsp:txXfrm>
    </dsp:sp>
    <dsp:sp modelId="{21D2485F-A179-4312-960D-B04D23F73093}">
      <dsp:nvSpPr>
        <dsp:cNvPr id="0" name=""/>
        <dsp:cNvSpPr/>
      </dsp:nvSpPr>
      <dsp:spPr>
        <a:xfrm>
          <a:off x="8879231" y="1015539"/>
          <a:ext cx="892125" cy="8921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EB1C6-24EC-4328-9469-745343CCA869}">
      <dsp:nvSpPr>
        <dsp:cNvPr id="0" name=""/>
        <dsp:cNvSpPr/>
      </dsp:nvSpPr>
      <dsp:spPr>
        <a:xfrm>
          <a:off x="9069356" y="1205664"/>
          <a:ext cx="511875" cy="511875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/>
              <a:ext uri="{96DAC541-7B7A-43D3-8B79-37D633B846F1}"/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A5D214-334E-4BA2-B451-DC551C28264B}">
      <dsp:nvSpPr>
        <dsp:cNvPr id="0" name=""/>
        <dsp:cNvSpPr/>
      </dsp:nvSpPr>
      <dsp:spPr>
        <a:xfrm>
          <a:off x="8594043" y="2185540"/>
          <a:ext cx="1462500" cy="58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l-PL" sz="1200" kern="1200" noProof="0" dirty="0"/>
            <a:t>REKOMENDACJE DZIAŁAŃ</a:t>
          </a:r>
        </a:p>
      </dsp:txBody>
      <dsp:txXfrm>
        <a:off x="8594043" y="2185540"/>
        <a:ext cx="1462500" cy="58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#1">
  <dgm:title val=" Lista ikon w kołach z etykietami"/>
  <dgm:desc val="Umożliwia pokazanie niesekwencyjnych lub pogrupowanych fragmentów informacji, którym towarzyszą powiązane elementy wizualne. Sprawdza się najlepiej w przypadku ikon lub małych obrazów z krótkimi podpisami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Lista ikon w kołach z etykietami"/>
  <dgm:desc val="Umożliwia pokazanie niesekwencyjnych lub pogrupowanych fragmentów informacji, którym towarzyszą powiązane elementy wizualne. Sprawdza się najlepiej w przypadku ikon lub małych obrazów z krótkimi podpisami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Lista ikon w kołach z etykietami"/>
  <dgm:desc val="Umożliwia pokazanie niesekwencyjnych lub pogrupowanych fragmentów informacji, którym towarzyszą powiązane elementy wizualne. Sprawdza się najlepiej w przypadku ikon lub małych obrazów z krótkimi podpisami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Data — symbol zastępczy 2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1BD35C1-7D52-4E5C-BF48-7AB7A6A87A6A}" type="datetime1">
              <a:rPr lang="pl-PL"/>
              <a:pPr>
                <a:defRPr/>
              </a:pPr>
              <a:t>02.06.2022</a:t>
            </a:fld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Numer slajdu — symbol zastępczy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9B79C8F-136C-4D33-9907-9EC39920B1F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3400D48-B1F6-4788-B3BE-B5852DB1108D}" type="datetime1">
              <a:rPr lang="pl-PL"/>
              <a:pPr>
                <a:defRPr/>
              </a:pPr>
              <a:t>02.06.2022</a:t>
            </a:fld>
            <a:endParaRPr lang="pl-PL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5E31730-DB8F-43CA-A0D3-A1DA69EFDD5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braz slajdu — symbol zastępcz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atki — symbol zastępcz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24580" name="Numer slajdu — symbol zastępcz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AE07C5-1FEE-4A01-BCD0-08DD16BC99FF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586BE2-D649-4D18-AC9E-E9F0CBB2673E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braz slajdu — symbol zastępcz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atki — symbol zastępcz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26628" name="Numer slajdu — symbol zastępcz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0398DF-59F0-4537-9975-80D80399EE1C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braz slajdu — symbol zastępcz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atki — symbol zastępcz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27652" name="Numer slajdu — symbol zastępcz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802A11-9205-49E6-9A01-4C788061402F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2867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92E7C4-4834-4F79-8F77-F0576F820F5C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raz — symbol zastępczy 9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noProof="0"/>
              <a:t>Kliknij, aby edytować styl wzorca podtytułu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l-PL" noProof="0" smtClean="0"/>
              <a:t>Kliknij, aby edytować styl</a:t>
            </a:r>
            <a:endParaRPr lang="pl-PL" noProof="0"/>
          </a:p>
        </p:txBody>
      </p:sp>
      <p:sp>
        <p:nvSpPr>
          <p:cNvPr id="5" name="Data — symbol zastępczy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103B2-A281-4EBA-AF79-ABF7233835FE}" type="datetime1">
              <a:rPr lang="pl-PL"/>
              <a:pPr>
                <a:defRPr/>
              </a:pPr>
              <a:t>02.06.2022</a:t>
            </a:fld>
            <a:endParaRPr lang="pl-PL"/>
          </a:p>
        </p:txBody>
      </p:sp>
      <p:sp>
        <p:nvSpPr>
          <p:cNvPr id="6" name="Stopka — symbol zastępczy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Stopka</a:t>
            </a:r>
          </a:p>
        </p:txBody>
      </p:sp>
      <p:sp>
        <p:nvSpPr>
          <p:cNvPr id="7" name="Numer slajdu — symbol zastępczy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60CA7-3327-445C-85BA-55B001AECDD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ównoległobok 14">
            <a:extLst>
              <a:ext uri="{FF2B5EF4-FFF2-40B4-BE49-F238E27FC236}"/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Prostokąt 5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4654550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Prostokąt 6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1397000"/>
            <a:ext cx="1036638" cy="13287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Prostokąt 7">
            <a:extLst>
              <a:ext uri="{FF2B5EF4-FFF2-40B4-BE49-F238E27FC236}"/>
            </a:extLst>
          </p:cNvPr>
          <p:cNvSpPr/>
          <p:nvPr userDrawn="1"/>
        </p:nvSpPr>
        <p:spPr>
          <a:xfrm>
            <a:off x="5459413" y="623888"/>
            <a:ext cx="5713412" cy="1254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9" name="Łącznik prosty 19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06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19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 flipH="1">
            <a:off x="8420100" y="6429375"/>
            <a:ext cx="1000125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9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 flipH="1" flipV="1">
            <a:off x="10766425" y="6446838"/>
            <a:ext cx="406400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/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noProof="0" smtClean="0"/>
              <a:t>Kliknij, aby edytować styl</a:t>
            </a:r>
            <a:endParaRPr lang="pl-PL" noProof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12" name="Data — symbol zastępczy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46961200-8915-493C-84AF-958C98486E16}" type="datetime1">
              <a:rPr lang="pl-PL"/>
              <a:pPr>
                <a:defRPr/>
              </a:pPr>
              <a:t>02.06.2022</a:t>
            </a:fld>
            <a:endParaRPr lang="pl-PL"/>
          </a:p>
        </p:txBody>
      </p:sp>
      <p:sp>
        <p:nvSpPr>
          <p:cNvPr id="13" name="Stopka — symbol zastępczy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/>
              <a:t>Stopka</a:t>
            </a:r>
          </a:p>
        </p:txBody>
      </p:sp>
      <p:sp>
        <p:nvSpPr>
          <p:cNvPr id="14" name="Numer slajdu — symbol zastępczy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FCBDD783-2F14-4DA7-B9D4-49A769F7EA0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pl-PL" noProof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315CB-85C5-4225-9A6B-083D572F78DD}" type="datetime1">
              <a:rPr lang="pl-PL"/>
              <a:pPr>
                <a:defRPr/>
              </a:pPr>
              <a:t>02.06.2022</a:t>
            </a:fld>
            <a:endParaRPr lang="pl-PL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Stopka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EF5A7-ACD5-4270-A444-9CE52201088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ównoległobok 14">
            <a:extLst>
              <a:ext uri="{FF2B5EF4-FFF2-40B4-BE49-F238E27FC236}"/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4654550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Prostokąt 5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2003425"/>
            <a:ext cx="1036638" cy="1857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Prostokąt 6">
            <a:extLst>
              <a:ext uri="{FF2B5EF4-FFF2-40B4-BE49-F238E27FC236}"/>
            </a:extLst>
          </p:cNvPr>
          <p:cNvSpPr/>
          <p:nvPr userDrawn="1"/>
        </p:nvSpPr>
        <p:spPr>
          <a:xfrm>
            <a:off x="5459413" y="377825"/>
            <a:ext cx="5713412" cy="125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Prostokąt 7">
            <a:extLst>
              <a:ext uri="{FF2B5EF4-FFF2-40B4-BE49-F238E27FC236}"/>
            </a:extLst>
          </p:cNvPr>
          <p:cNvSpPr/>
          <p:nvPr userDrawn="1"/>
        </p:nvSpPr>
        <p:spPr>
          <a:xfrm>
            <a:off x="1077913" y="2003425"/>
            <a:ext cx="3576637" cy="18573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Prostokąt 8">
            <a:extLst>
              <a:ext uri="{FF2B5EF4-FFF2-40B4-BE49-F238E27FC236}"/>
            </a:extLst>
          </p:cNvPr>
          <p:cNvSpPr/>
          <p:nvPr userDrawn="1"/>
        </p:nvSpPr>
        <p:spPr>
          <a:xfrm>
            <a:off x="1092200" y="993775"/>
            <a:ext cx="1036638" cy="936625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anchor="ctr"/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pl-PL" noProof="0" smtClean="0"/>
              <a:t>Kliknij, aby edytować styl</a:t>
            </a:r>
            <a:endParaRPr lang="pl-PL" noProof="0"/>
          </a:p>
        </p:txBody>
      </p:sp>
      <p:sp>
        <p:nvSpPr>
          <p:cNvPr id="10" name="Data — symbol zastępczy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22200DC1-B354-4162-812B-FA5532FC720F}" type="datetime1">
              <a:rPr lang="pl-PL"/>
              <a:pPr>
                <a:defRPr/>
              </a:pPr>
              <a:t>02.06.2022</a:t>
            </a:fld>
            <a:endParaRPr lang="pl-PL"/>
          </a:p>
        </p:txBody>
      </p:sp>
      <p:sp>
        <p:nvSpPr>
          <p:cNvPr id="11" name="Stopka — symbol zastępczy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/>
              <a:t>Stopka</a:t>
            </a:r>
          </a:p>
        </p:txBody>
      </p:sp>
      <p:sp>
        <p:nvSpPr>
          <p:cNvPr id="12" name="Numer slajdu — symbol zastępczy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AE55A2D-4FAF-482C-BA6A-F23A5235BBD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ównoległobok 14">
            <a:extLst>
              <a:ext uri="{FF2B5EF4-FFF2-40B4-BE49-F238E27FC236}"/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" name="Obraz — symbol zastępczy 9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/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pl-PL" noProof="0" smtClean="0"/>
              <a:t>Kliknij, aby edytować styl</a:t>
            </a:r>
            <a:endParaRPr lang="pl-PL" noProof="0"/>
          </a:p>
        </p:txBody>
      </p:sp>
      <p:sp>
        <p:nvSpPr>
          <p:cNvPr id="6" name="Data — symbol zastępczy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81ABE05-DAFD-4961-9EE2-72E1E40D42F7}" type="datetime1">
              <a:rPr lang="pl-PL"/>
              <a:pPr>
                <a:defRPr/>
              </a:pPr>
              <a:t>02.06.2022</a:t>
            </a:fld>
            <a:endParaRPr lang="pl-PL"/>
          </a:p>
        </p:txBody>
      </p:sp>
      <p:sp>
        <p:nvSpPr>
          <p:cNvPr id="7" name="Stopka — symbol zastępczy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/>
              <a:t>Stopka</a:t>
            </a:r>
          </a:p>
        </p:txBody>
      </p:sp>
      <p:sp>
        <p:nvSpPr>
          <p:cNvPr id="8" name="Numer slajdu — symbol zastępczy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92F04DCB-6063-4A29-A892-C37F10407AE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ównoległobok 14">
            <a:extLst>
              <a:ext uri="{FF2B5EF4-FFF2-40B4-BE49-F238E27FC236}"/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pl-PL" noProof="0" smtClean="0"/>
              <a:t>Kliknij, aby edytować styl</a:t>
            </a:r>
            <a:endParaRPr lang="pl-PL" noProof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18" name="Obraz — symbol zastępczy 9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6" name="Data — symbol zastępczy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ED9F9E94-6DC3-46E8-82A8-8A32827092C8}" type="datetime1">
              <a:rPr lang="pl-PL"/>
              <a:pPr>
                <a:defRPr/>
              </a:pPr>
              <a:t>02.06.2022</a:t>
            </a:fld>
            <a:endParaRPr lang="pl-PL"/>
          </a:p>
        </p:txBody>
      </p:sp>
      <p:sp>
        <p:nvSpPr>
          <p:cNvPr id="7" name="Stopka — symbol zastępczy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/>
              <a:t>Stopka</a:t>
            </a:r>
          </a:p>
        </p:txBody>
      </p:sp>
      <p:sp>
        <p:nvSpPr>
          <p:cNvPr id="8" name="Numer slajdu — symbol zastępczy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2CFD6EE-EE0E-4D0A-8E10-9AA2A4CD5AB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ównoległobok 14">
            <a:extLst>
              <a:ext uri="{FF2B5EF4-FFF2-40B4-BE49-F238E27FC236}"/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/>
            </a:extLst>
          </p:cNvPr>
          <p:cNvSpPr/>
          <p:nvPr userDrawn="1"/>
        </p:nvSpPr>
        <p:spPr>
          <a:xfrm>
            <a:off x="5578475" y="0"/>
            <a:ext cx="103505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" name="Obraz — symbol zastępczy 9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pl-PL" noProof="0" smtClean="0"/>
              <a:t>Kliknij, aby edytować styl</a:t>
            </a:r>
            <a:endParaRPr lang="pl-PL" noProof="0"/>
          </a:p>
        </p:txBody>
      </p:sp>
      <p:sp>
        <p:nvSpPr>
          <p:cNvPr id="6" name="Data — symbol zastępczy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2378C110-FE48-4B83-8B20-C2D557012BB6}" type="datetime1">
              <a:rPr lang="pl-PL"/>
              <a:pPr>
                <a:defRPr/>
              </a:pPr>
              <a:t>02.06.2022</a:t>
            </a:fld>
            <a:endParaRPr lang="pl-PL"/>
          </a:p>
        </p:txBody>
      </p:sp>
      <p:sp>
        <p:nvSpPr>
          <p:cNvPr id="7" name="Stopka — symbol zastępczy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/>
              <a:t>Stopka</a:t>
            </a:r>
          </a:p>
        </p:txBody>
      </p:sp>
      <p:sp>
        <p:nvSpPr>
          <p:cNvPr id="8" name="Numer slajdu — symbol zastępczy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EF749C62-3BC0-49F1-AB9D-B8634F96B1E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ównoległobok 14">
            <a:extLst>
              <a:ext uri="{FF2B5EF4-FFF2-40B4-BE49-F238E27FC236}"/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/>
            </a:extLst>
          </p:cNvPr>
          <p:cNvSpPr/>
          <p:nvPr userDrawn="1"/>
        </p:nvSpPr>
        <p:spPr>
          <a:xfrm>
            <a:off x="4654550" y="508000"/>
            <a:ext cx="7537450" cy="48482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Prostokąt 5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4654550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Prostokąt 6">
            <a:extLst>
              <a:ext uri="{FF2B5EF4-FFF2-40B4-BE49-F238E27FC236}"/>
            </a:extLst>
          </p:cNvPr>
          <p:cNvSpPr/>
          <p:nvPr userDrawn="1"/>
        </p:nvSpPr>
        <p:spPr>
          <a:xfrm>
            <a:off x="4370388" y="2322513"/>
            <a:ext cx="1347787" cy="1219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/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pl-PL" noProof="0" smtClean="0"/>
              <a:t>Kliknij, aby edytować styl</a:t>
            </a:r>
            <a:endParaRPr lang="pl-PL" noProof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8" name="Data — symbol zastępczy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D803C159-3D57-4234-8105-F7F341127D82}" type="datetime1">
              <a:rPr lang="pl-PL"/>
              <a:pPr>
                <a:defRPr/>
              </a:pPr>
              <a:t>02.06.2022</a:t>
            </a:fld>
            <a:endParaRPr lang="pl-PL"/>
          </a:p>
        </p:txBody>
      </p:sp>
      <p:sp>
        <p:nvSpPr>
          <p:cNvPr id="9" name="Stopka — symbol zastępczy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/>
              <a:t>Stopka</a:t>
            </a:r>
          </a:p>
        </p:txBody>
      </p:sp>
      <p:sp>
        <p:nvSpPr>
          <p:cNvPr id="10" name="Numer slajdu — symbol zastępczy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A53BEBC0-65AE-4266-AF24-B51877F6107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ównoległobok 14">
            <a:extLst>
              <a:ext uri="{FF2B5EF4-FFF2-40B4-BE49-F238E27FC236}"/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/>
            </a:extLst>
          </p:cNvPr>
          <p:cNvSpPr/>
          <p:nvPr userDrawn="1"/>
        </p:nvSpPr>
        <p:spPr>
          <a:xfrm>
            <a:off x="4654550" y="508000"/>
            <a:ext cx="7537450" cy="4848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Prostokąt 5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4654550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Prostokąt 6">
            <a:extLst>
              <a:ext uri="{FF2B5EF4-FFF2-40B4-BE49-F238E27FC236}"/>
            </a:extLst>
          </p:cNvPr>
          <p:cNvSpPr/>
          <p:nvPr userDrawn="1"/>
        </p:nvSpPr>
        <p:spPr>
          <a:xfrm>
            <a:off x="4370388" y="2322513"/>
            <a:ext cx="1347787" cy="1219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/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pl-PL" noProof="0" smtClean="0"/>
              <a:t>Kliknij, aby edytować styl</a:t>
            </a:r>
            <a:endParaRPr lang="pl-PL" noProof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8" name="Data — symbol zastępczy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C7B42A7C-6A8E-47C0-B163-887D55181148}" type="datetime1">
              <a:rPr lang="pl-PL"/>
              <a:pPr>
                <a:defRPr/>
              </a:pPr>
              <a:t>02.06.2022</a:t>
            </a:fld>
            <a:endParaRPr lang="pl-PL"/>
          </a:p>
        </p:txBody>
      </p:sp>
      <p:sp>
        <p:nvSpPr>
          <p:cNvPr id="9" name="Stopka — symbol zastępczy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/>
              <a:t>Stopka</a:t>
            </a:r>
          </a:p>
        </p:txBody>
      </p:sp>
      <p:sp>
        <p:nvSpPr>
          <p:cNvPr id="10" name="Numer slajdu — symbol zastępczy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F7E709EE-3763-4F64-A1D4-AD20F385C62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/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Prostokąt 5">
            <a:extLst>
              <a:ext uri="{FF2B5EF4-FFF2-40B4-BE49-F238E27FC236}"/>
            </a:extLst>
          </p:cNvPr>
          <p:cNvSpPr/>
          <p:nvPr userDrawn="1"/>
        </p:nvSpPr>
        <p:spPr>
          <a:xfrm>
            <a:off x="3536950" y="4535488"/>
            <a:ext cx="5118100" cy="125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pl-PL" noProof="0" smtClean="0"/>
              <a:t>Kliknij, aby edytować styl</a:t>
            </a:r>
            <a:endParaRPr lang="pl-PL" noProof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7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DCBB875-3A2A-44DB-B311-700E84064C8E}" type="datetime1">
              <a:rPr lang="pl-PL"/>
              <a:pPr>
                <a:defRPr/>
              </a:pPr>
              <a:t>02.06.2022</a:t>
            </a:fld>
            <a:endParaRPr lang="pl-PL"/>
          </a:p>
        </p:txBody>
      </p:sp>
      <p:sp>
        <p:nvSpPr>
          <p:cNvPr id="8" name="Stopka — symbol zastępczy 5"/>
          <p:cNvSpPr>
            <a:spLocks noGrp="1"/>
          </p:cNvSpPr>
          <p:nvPr>
            <p:ph type="ftr" sz="quarter" idx="11"/>
          </p:nvPr>
        </p:nvSpPr>
        <p:spPr>
          <a:xfrm>
            <a:off x="1096963" y="6446838"/>
            <a:ext cx="68183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pl-PL"/>
              <a:t>Stopka</a:t>
            </a:r>
          </a:p>
        </p:txBody>
      </p:sp>
      <p:sp>
        <p:nvSpPr>
          <p:cNvPr id="9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D32CBAE-F9C6-4902-A01C-4F0EAE8A0F3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pl-PL" noProof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088CA-8914-4AD7-9EF1-965CE36E06E2}" type="datetime1">
              <a:rPr lang="pl-PL"/>
              <a:pPr>
                <a:defRPr/>
              </a:pPr>
              <a:t>02.06.2022</a:t>
            </a:fld>
            <a:endParaRPr lang="pl-PL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Stopka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889F9-0776-4DB4-AE8B-34153B127C1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ównoległobok 14">
            <a:extLst>
              <a:ext uri="{FF2B5EF4-FFF2-40B4-BE49-F238E27FC236}"/>
            </a:extLst>
          </p:cNvPr>
          <p:cNvSpPr/>
          <p:nvPr userDrawn="1"/>
        </p:nvSpPr>
        <p:spPr>
          <a:xfrm>
            <a:off x="7972425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Prostokąt 5">
            <a:extLst>
              <a:ext uri="{FF2B5EF4-FFF2-40B4-BE49-F238E27FC236}"/>
            </a:extLst>
          </p:cNvPr>
          <p:cNvSpPr/>
          <p:nvPr userDrawn="1"/>
        </p:nvSpPr>
        <p:spPr>
          <a:xfrm>
            <a:off x="6394450" y="0"/>
            <a:ext cx="15398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Prostokąt 6">
            <a:extLst>
              <a:ext uri="{FF2B5EF4-FFF2-40B4-BE49-F238E27FC236}"/>
            </a:extLst>
          </p:cNvPr>
          <p:cNvSpPr/>
          <p:nvPr userDrawn="1"/>
        </p:nvSpPr>
        <p:spPr>
          <a:xfrm>
            <a:off x="6311900" y="0"/>
            <a:ext cx="15398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Obraz — symbol zastępczy 9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/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 noProof="0" smtClean="0"/>
              <a:t>Kliknij, aby edytować styl</a:t>
            </a:r>
            <a:endParaRPr lang="pl-PL" noProof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noProof="0"/>
              <a:t>Kliknij, aby edytować styl wzorca podtytułu</a:t>
            </a:r>
          </a:p>
        </p:txBody>
      </p:sp>
      <p:sp>
        <p:nvSpPr>
          <p:cNvPr id="8" name="Data — symbol zastępczy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AC192-CF1F-459D-9B10-84418B116508}" type="datetime1">
              <a:rPr lang="pl-PL"/>
              <a:pPr>
                <a:defRPr/>
              </a:pPr>
              <a:t>02.06.2022</a:t>
            </a:fld>
            <a:endParaRPr lang="pl-PL"/>
          </a:p>
        </p:txBody>
      </p:sp>
      <p:sp>
        <p:nvSpPr>
          <p:cNvPr id="9" name="Stopka — symbol zastępczy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Stopka</a:t>
            </a:r>
          </a:p>
        </p:txBody>
      </p:sp>
      <p:sp>
        <p:nvSpPr>
          <p:cNvPr id="11" name="Numer slajdu — symbol zastępczy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78565-A5C9-4A96-849D-E70FDA42073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/>
            </a:extLst>
          </p:cNvPr>
          <p:cNvSpPr/>
          <p:nvPr userDrawn="1"/>
        </p:nvSpPr>
        <p:spPr>
          <a:xfrm rot="16200000">
            <a:off x="8870950" y="-146050"/>
            <a:ext cx="1036638" cy="13287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/>
          <a:lstStyle/>
          <a:p>
            <a:r>
              <a:rPr lang="pl-PL" noProof="0" smtClean="0"/>
              <a:t>Kliknij, aby edytować styl</a:t>
            </a:r>
            <a:endParaRPr lang="pl-PL" noProof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5" name="Data — symbol zastępczy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10288-B51F-4EE2-8D1E-C2CA1E8AAEEA}" type="datetime1">
              <a:rPr lang="pl-PL"/>
              <a:pPr>
                <a:defRPr/>
              </a:pPr>
              <a:t>02.06.2022</a:t>
            </a:fld>
            <a:endParaRPr lang="pl-PL"/>
          </a:p>
        </p:txBody>
      </p:sp>
      <p:sp>
        <p:nvSpPr>
          <p:cNvPr id="6" name="Stopka — symbol zastępczy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Stopka</a:t>
            </a:r>
          </a:p>
        </p:txBody>
      </p:sp>
      <p:sp>
        <p:nvSpPr>
          <p:cNvPr id="7" name="Numer slajdu — symbol zastępczy 9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0EED4-DB56-41F2-85F7-A18B48ACAB0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pl-PL" noProof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D01A7-3D48-4A85-B8C6-CA5E05980638}" type="datetime1">
              <a:rPr lang="pl-PL"/>
              <a:pPr>
                <a:defRPr/>
              </a:pPr>
              <a:t>02.06.2022</a:t>
            </a:fld>
            <a:endParaRPr lang="pl-PL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Stopka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EB5E4-501E-4F5A-8AE3-3A478F55D74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ównoległobok 4">
            <a:extLst>
              <a:ext uri="{FF2B5EF4-FFF2-40B4-BE49-F238E27FC236}"/>
            </a:extLst>
          </p:cNvPr>
          <p:cNvSpPr/>
          <p:nvPr userDrawn="1"/>
        </p:nvSpPr>
        <p:spPr>
          <a:xfrm>
            <a:off x="7972425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Prostokąt 5">
            <a:extLst>
              <a:ext uri="{FF2B5EF4-FFF2-40B4-BE49-F238E27FC236}"/>
            </a:extLst>
          </p:cNvPr>
          <p:cNvSpPr/>
          <p:nvPr userDrawn="1"/>
        </p:nvSpPr>
        <p:spPr>
          <a:xfrm>
            <a:off x="2451100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400"/>
          </a:p>
        </p:txBody>
      </p:sp>
      <p:sp>
        <p:nvSpPr>
          <p:cNvPr id="7" name="Prostokąt 6">
            <a:extLst>
              <a:ext uri="{FF2B5EF4-FFF2-40B4-BE49-F238E27FC236}"/>
            </a:extLst>
          </p:cNvPr>
          <p:cNvSpPr/>
          <p:nvPr userDrawn="1"/>
        </p:nvSpPr>
        <p:spPr>
          <a:xfrm>
            <a:off x="3752850" y="3468688"/>
            <a:ext cx="5118100" cy="1254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" name="Obraz — symbol zastępczy 9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l-PL" noProof="0" smtClean="0"/>
              <a:t>Kliknij, aby edytować styl</a:t>
            </a:r>
            <a:endParaRPr lang="pl-PL" noProof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8" name="Data — symbol zastępczy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827E44C-4EFC-4377-8449-443C6A63A53E}" type="datetime1">
              <a:rPr lang="pl-PL"/>
              <a:pPr>
                <a:defRPr/>
              </a:pPr>
              <a:t>02.06.2022</a:t>
            </a:fld>
            <a:endParaRPr lang="pl-PL"/>
          </a:p>
        </p:txBody>
      </p:sp>
      <p:sp>
        <p:nvSpPr>
          <p:cNvPr id="9" name="Stopka — symbol zastępczy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/>
              <a:t>Stopka</a:t>
            </a:r>
          </a:p>
        </p:txBody>
      </p:sp>
      <p:sp>
        <p:nvSpPr>
          <p:cNvPr id="10" name="Numer slajdu — symbol zastępczy 10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9AC8131B-A810-40B0-B9CF-CCFB8E18785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/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400"/>
          </a:p>
        </p:txBody>
      </p:sp>
      <p:sp>
        <p:nvSpPr>
          <p:cNvPr id="6" name="Prostokąt 5">
            <a:extLst>
              <a:ext uri="{FF2B5EF4-FFF2-40B4-BE49-F238E27FC236}"/>
            </a:extLst>
          </p:cNvPr>
          <p:cNvSpPr/>
          <p:nvPr userDrawn="1"/>
        </p:nvSpPr>
        <p:spPr>
          <a:xfrm>
            <a:off x="3536950" y="3468688"/>
            <a:ext cx="5118100" cy="1254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" name="Obraz — symbol zastępczy 9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l-PL" noProof="0" smtClean="0"/>
              <a:t>Kliknij, aby edytować styl</a:t>
            </a:r>
            <a:endParaRPr lang="pl-PL" noProof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7" name="Data — symbol zastępczy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71403588-513F-42D9-99C4-BFFAD163ABDC}" type="datetime1">
              <a:rPr lang="pl-PL"/>
              <a:pPr>
                <a:defRPr/>
              </a:pPr>
              <a:t>02.06.2022</a:t>
            </a:fld>
            <a:endParaRPr lang="pl-PL"/>
          </a:p>
        </p:txBody>
      </p:sp>
      <p:sp>
        <p:nvSpPr>
          <p:cNvPr id="8" name="Stopka — symbol zastępczy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/>
              <a:t>Stopka</a:t>
            </a:r>
          </a:p>
        </p:txBody>
      </p:sp>
      <p:sp>
        <p:nvSpPr>
          <p:cNvPr id="9" name="Numer slajdu — symbol zastępczy 10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5E7FE8F4-2A28-43DF-9E68-0E61275C3D6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noProof="0" smtClean="0"/>
              <a:t>Kliknij, aby edytować styl</a:t>
            </a:r>
            <a:endParaRPr lang="pl-PL" noProof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5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7E55E-67F3-4F69-923B-4E0BDDAD0554}" type="datetime1">
              <a:rPr lang="pl-PL"/>
              <a:pPr>
                <a:defRPr/>
              </a:pPr>
              <a:t>02.06.2022</a:t>
            </a:fld>
            <a:endParaRPr lang="pl-PL"/>
          </a:p>
        </p:txBody>
      </p:sp>
      <p:sp>
        <p:nvSpPr>
          <p:cNvPr id="6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Stopka</a:t>
            </a:r>
          </a:p>
        </p:txBody>
      </p:sp>
      <p:sp>
        <p:nvSpPr>
          <p:cNvPr id="7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3E179-2345-4F96-BC9A-F7197E4B89A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noProof="0" smtClean="0"/>
              <a:t>Kliknij, aby edytować styl</a:t>
            </a:r>
            <a:endParaRPr lang="pl-PL" noProof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noProof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7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32FA2-B3E5-46D1-8A73-6E4ADE26E798}" type="datetime1">
              <a:rPr lang="pl-PL"/>
              <a:pPr>
                <a:defRPr/>
              </a:pPr>
              <a:t>02.06.2022</a:t>
            </a:fld>
            <a:endParaRPr lang="pl-PL"/>
          </a:p>
        </p:txBody>
      </p:sp>
      <p:sp>
        <p:nvSpPr>
          <p:cNvPr id="8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Stopka</a:t>
            </a:r>
          </a:p>
        </p:txBody>
      </p:sp>
      <p:sp>
        <p:nvSpPr>
          <p:cNvPr id="9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8B409-14B7-41F3-9ECE-1CA024A707B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pl-PL" noProof="0"/>
          </a:p>
        </p:txBody>
      </p:sp>
      <p:sp>
        <p:nvSpPr>
          <p:cNvPr id="3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703CA-FFB9-43E6-B195-D9020E5F2B35}" type="datetime1">
              <a:rPr lang="pl-PL"/>
              <a:pPr>
                <a:defRPr/>
              </a:pPr>
              <a:t>02.06.2022</a:t>
            </a:fld>
            <a:endParaRPr lang="pl-PL"/>
          </a:p>
        </p:txBody>
      </p:sp>
      <p:sp>
        <p:nvSpPr>
          <p:cNvPr id="4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Stopka</a:t>
            </a:r>
          </a:p>
        </p:txBody>
      </p:sp>
      <p:sp>
        <p:nvSpPr>
          <p:cNvPr id="5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15E21-56CC-40D8-AF20-92B9173B4AF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ównoległobok 14">
            <a:extLst>
              <a:ext uri="{FF2B5EF4-FFF2-40B4-BE49-F238E27FC236}"/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Data — symbol zastępczy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5A340B8F-FD37-4404-BE53-066EF7180EBE}" type="datetime1">
              <a:rPr lang="pl-PL"/>
              <a:pPr>
                <a:defRPr/>
              </a:pPr>
              <a:t>02.06.2022</a:t>
            </a:fld>
            <a:endParaRPr lang="pl-PL"/>
          </a:p>
        </p:txBody>
      </p:sp>
      <p:sp>
        <p:nvSpPr>
          <p:cNvPr id="4" name="Stopka — symbol zastępczy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/>
              <a:t>Stopka</a:t>
            </a:r>
          </a:p>
        </p:txBody>
      </p:sp>
      <p:sp>
        <p:nvSpPr>
          <p:cNvPr id="5" name="Numer slajdu — symbol zastępczy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889CE9B1-CA62-4946-A5D1-57BE7711DDA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ównoległobok 14">
            <a:extLst>
              <a:ext uri="{FF2B5EF4-FFF2-40B4-BE49-F238E27FC236}"/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noProof="0"/>
              <a:t>Kliknij, aby edytować styl wzorca tytułu</a:t>
            </a:r>
          </a:p>
        </p:txBody>
      </p:sp>
      <p:sp>
        <p:nvSpPr>
          <p:cNvPr id="1028" name="Tekst — symbol zastępczy 2"/>
          <p:cNvSpPr>
            <a:spLocks noGrp="1"/>
          </p:cNvSpPr>
          <p:nvPr>
            <p:ph type="body" idx="1"/>
          </p:nvPr>
        </p:nvSpPr>
        <p:spPr bwMode="auto">
          <a:xfrm>
            <a:off x="1216025" y="2108200"/>
            <a:ext cx="10058400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6834188" y="6446838"/>
            <a:ext cx="2584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20BB7E-3292-4B59-97D5-5DF53D69463B}" type="datetime1">
              <a:rPr lang="pl-PL"/>
              <a:pPr>
                <a:defRPr/>
              </a:pPr>
              <a:t>02.06.2022</a:t>
            </a:fld>
            <a:endParaRPr lang="pl-PL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096963" y="6446838"/>
            <a:ext cx="4846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/>
              <a:t>Stopka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375900" y="6446838"/>
            <a:ext cx="779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360216-4249-45E5-B6A4-040CAB57DF5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8" name="Prostokąt 7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1011238"/>
            <a:ext cx="1036638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2" r:id="rId3"/>
    <p:sldLayoutId id="2147483750" r:id="rId4"/>
    <p:sldLayoutId id="2147483751" r:id="rId5"/>
    <p:sldLayoutId id="2147483743" r:id="rId6"/>
    <p:sldLayoutId id="2147483744" r:id="rId7"/>
    <p:sldLayoutId id="2147483745" r:id="rId8"/>
    <p:sldLayoutId id="2147483752" r:id="rId9"/>
    <p:sldLayoutId id="2147483753" r:id="rId10"/>
    <p:sldLayoutId id="2147483746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47" r:id="rId19"/>
    <p:sldLayoutId id="2147483761" r:id="rId20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kern="1200" spc="-50">
          <a:solidFill>
            <a:srgbClr val="404040"/>
          </a:solidFill>
          <a:latin typeface="+mn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libri" pitchFamily="34" charset="0"/>
        </a:defRPr>
      </a:lvl9pPr>
    </p:titleStyle>
    <p:bodyStyle>
      <a:lvl1pPr marL="266700" indent="-266700" algn="l" rtl="0" fontAlgn="base"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itchFamily="2" charset="2"/>
        <a:buChar char="§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fontAlgn="base">
        <a:spcBef>
          <a:spcPts val="200"/>
        </a:spcBef>
        <a:spcAft>
          <a:spcPts val="400"/>
        </a:spcAft>
        <a:buClr>
          <a:schemeClr val="accent1"/>
        </a:buClr>
        <a:buFont typeface="Wingdings" pitchFamily="2" charset="2"/>
        <a:buChar char="§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fontAlgn="base">
        <a:spcBef>
          <a:spcPts val="200"/>
        </a:spcBef>
        <a:spcAft>
          <a:spcPts val="400"/>
        </a:spcAft>
        <a:buClr>
          <a:schemeClr val="accent1"/>
        </a:buClr>
        <a:buFont typeface="Wingdings" pitchFamily="2" charset="2"/>
        <a:buChar char="§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fontAlgn="base">
        <a:spcBef>
          <a:spcPts val="200"/>
        </a:spcBef>
        <a:spcAft>
          <a:spcPts val="400"/>
        </a:spcAft>
        <a:buClr>
          <a:schemeClr val="accent1"/>
        </a:buClr>
        <a:buFont typeface="Wingdings" pitchFamily="2" charset="2"/>
        <a:buChar char="§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fontAlgn="base">
        <a:spcBef>
          <a:spcPts val="200"/>
        </a:spcBef>
        <a:spcAft>
          <a:spcPts val="400"/>
        </a:spcAft>
        <a:buClr>
          <a:schemeClr val="accent1"/>
        </a:buClr>
        <a:buFont typeface="Wingdings" pitchFamily="2" charset="2"/>
        <a:buChar char="§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braz — symbol zastępczy 5" descr="Grupa rozmawiających osób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grayscl/>
          </a:blip>
          <a:srcRect/>
          <a:stretch>
            <a:fillRect/>
          </a:stretch>
        </p:blipFill>
        <p:spPr/>
      </p:pic>
      <p:sp>
        <p:nvSpPr>
          <p:cNvPr id="3" name="Tytuł 2">
            <a:extLst>
              <a:ext uri="{FF2B5EF4-FFF2-40B4-BE49-F238E27FC236}"/>
              <a:ext uri="{C183D7F6-B498-43B3-948B-1728B52AA6E4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9400" y="758825"/>
            <a:ext cx="5459413" cy="32273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sz="5400" dirty="0"/>
              <a:t>Instytut Socjologii</a:t>
            </a:r>
          </a:p>
        </p:txBody>
      </p:sp>
      <p:pic>
        <p:nvPicPr>
          <p:cNvPr id="16388" name="Obraz 4" descr="Obraz zawierający tekst&#10;&#10;Opis wygenerowany automatycznie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59900" y="384175"/>
            <a:ext cx="2493963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1884363"/>
            <a:ext cx="3314700" cy="2095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/>
              <a:t>Obszary naszych badań</a:t>
            </a:r>
          </a:p>
        </p:txBody>
      </p:sp>
      <p:sp>
        <p:nvSpPr>
          <p:cNvPr id="10" name="Zawartość — symbol zastępczy 9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953581" y="790575"/>
            <a:ext cx="5186597" cy="5276850"/>
          </a:xfrm>
        </p:spPr>
        <p:txBody>
          <a:bodyPr numCol="2"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Wsparcie społeczne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Wykluczenie społeczne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Wykluczenie cyfrowe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Specjalne potrzeby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Analizy demograficzne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Bazujące na danych zastanych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Prognozy i projekcje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pl-PL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Badania nad jakością życia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Zdrowie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Klimat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Pogranicze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pl-PL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Oczekiwania społeczne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Młodzież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Seniorzy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Społeczności lokalne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Przedsiębiorcy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Klienci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533400" indent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pl-PL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533400" indent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Strategie rozwoju społecznego</a:t>
            </a:r>
          </a:p>
          <a:p>
            <a:pPr marL="533400" indent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Tematyczne</a:t>
            </a:r>
          </a:p>
          <a:p>
            <a:pPr marL="533400" indent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Samorządowe</a:t>
            </a:r>
          </a:p>
          <a:p>
            <a:pPr marL="533400" indent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Sektorowe</a:t>
            </a:r>
          </a:p>
          <a:p>
            <a:pPr marL="533400" indent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533400" indent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E-sport, grywalizacja i konkurencyjność</a:t>
            </a:r>
          </a:p>
          <a:p>
            <a:pPr marL="533400" indent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Społeczne aspekty Big Data</a:t>
            </a:r>
          </a:p>
          <a:p>
            <a:pPr marL="533400" indent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Badania społeczne w obszarze IT</a:t>
            </a:r>
          </a:p>
          <a:p>
            <a:pPr marL="533400" indent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7" name="Prostokąt 26" descr="Uścisk dłoni">
            <a:extLst>
              <a:ext uri="{FF2B5EF4-FFF2-40B4-BE49-F238E27FC236}"/>
            </a:extLst>
          </p:cNvPr>
          <p:cNvSpPr/>
          <p:nvPr/>
        </p:nvSpPr>
        <p:spPr>
          <a:xfrm>
            <a:off x="5416550" y="723900"/>
            <a:ext cx="498475" cy="500063"/>
          </a:xfrm>
          <a:prstGeom prst="rect">
            <a:avLst/>
          </a:prstGeom>
          <a:blipFill>
            <a:blip r:embed="rId3" cstate="print">
              <a:extLst>
                <a:ext uri="{28A0092B-C50C-407E-A947-70E740481C1C}"/>
                <a:ext uri="{96DAC541-7B7A-43D3-8B79-37D633B846F1}"/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Prostokąt 27" descr="Wykres słupkowy">
            <a:extLst>
              <a:ext uri="{FF2B5EF4-FFF2-40B4-BE49-F238E27FC236}"/>
            </a:extLst>
          </p:cNvPr>
          <p:cNvSpPr/>
          <p:nvPr/>
        </p:nvSpPr>
        <p:spPr>
          <a:xfrm>
            <a:off x="5405438" y="2122488"/>
            <a:ext cx="498475" cy="500062"/>
          </a:xfrm>
          <a:prstGeom prst="rect">
            <a:avLst/>
          </a:prstGeom>
          <a:blipFill>
            <a:blip r:embed="rId4" cstate="print">
              <a:extLst>
                <a:ext uri="{28A0092B-C50C-407E-A947-70E740481C1C}"/>
                <a:ext uri="{96DAC541-7B7A-43D3-8B79-37D633B846F1}"/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332956"/>
              <a:satOff val="-147"/>
              <a:lumOff val="392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Prostokąt 28" descr="Znacznik wyboru">
            <a:extLst>
              <a:ext uri="{FF2B5EF4-FFF2-40B4-BE49-F238E27FC236}"/>
            </a:extLst>
          </p:cNvPr>
          <p:cNvSpPr/>
          <p:nvPr/>
        </p:nvSpPr>
        <p:spPr>
          <a:xfrm>
            <a:off x="5478463" y="3035300"/>
            <a:ext cx="374650" cy="393700"/>
          </a:xfrm>
          <a:prstGeom prst="rect">
            <a:avLst/>
          </a:prstGeom>
          <a:blipFill>
            <a:blip r:embed="rId5" cstate="print">
              <a:extLst>
                <a:ext uri="{28A0092B-C50C-407E-A947-70E740481C1C}"/>
                <a:ext uri="{96DAC541-7B7A-43D3-8B79-37D633B846F1}"/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665912"/>
              <a:satOff val="-293"/>
              <a:lumOff val="784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Prostokąt 29" descr="Grupa">
            <a:extLst>
              <a:ext uri="{FF2B5EF4-FFF2-40B4-BE49-F238E27FC236}"/>
            </a:extLst>
          </p:cNvPr>
          <p:cNvSpPr/>
          <p:nvPr/>
        </p:nvSpPr>
        <p:spPr>
          <a:xfrm>
            <a:off x="5364163" y="4178300"/>
            <a:ext cx="500062" cy="500063"/>
          </a:xfrm>
          <a:prstGeom prst="rect">
            <a:avLst/>
          </a:prstGeom>
          <a:blipFill>
            <a:blip r:embed="rId6" cstate="print">
              <a:extLst>
                <a:ext uri="{28A0092B-C50C-407E-A947-70E740481C1C}"/>
                <a:ext uri="{96DAC541-7B7A-43D3-8B79-37D633B846F1}"/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998868"/>
              <a:satOff val="-440"/>
              <a:lumOff val="1177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Prostokąt 30" descr="Pomoc">
            <a:extLst>
              <a:ext uri="{FF2B5EF4-FFF2-40B4-BE49-F238E27FC236}"/>
            </a:extLst>
          </p:cNvPr>
          <p:cNvSpPr/>
          <p:nvPr/>
        </p:nvSpPr>
        <p:spPr>
          <a:xfrm>
            <a:off x="8547100" y="1125538"/>
            <a:ext cx="498475" cy="500062"/>
          </a:xfrm>
          <a:prstGeom prst="rect">
            <a:avLst/>
          </a:prstGeom>
          <a:blipFill>
            <a:blip r:embed="rId7" cstate="print">
              <a:extLst>
                <a:ext uri="{28A0092B-C50C-407E-A947-70E740481C1C}"/>
                <a:ext uri="{96DAC541-7B7A-43D3-8B79-37D633B846F1}"/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1331824"/>
              <a:satOff val="-586"/>
              <a:lumOff val="1569"/>
              <a:alphaOff val="0"/>
            </a:schemeClr>
          </a:effectRef>
          <a:fontRef idx="minor">
            <a:schemeClr val="lt1"/>
          </a:fontRef>
        </p:style>
      </p:sp>
      <p:pic>
        <p:nvPicPr>
          <p:cNvPr id="17417" name="Grafika 2" descr="Scenariusz kontur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150" y="2528888"/>
            <a:ext cx="60642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459413" y="669925"/>
            <a:ext cx="5713412" cy="5707063"/>
          </a:xfrm>
        </p:spPr>
        <p:txBody>
          <a:bodyPr>
            <a:normAutofit/>
          </a:bodyPr>
          <a:lstStyle/>
          <a:p>
            <a:r>
              <a:rPr lang="pl-PL" smtClean="0">
                <a:latin typeface="Calibri Light" pitchFamily="34" charset="0"/>
                <a:ea typeface="Calibri" pitchFamily="34" charset="0"/>
                <a:cs typeface="Times New Roman" pitchFamily="18" charset="0"/>
              </a:rPr>
              <a:t>Przygotowanie złożonej </a:t>
            </a:r>
            <a:r>
              <a:rPr lang="pl-PL" b="1" smtClean="0">
                <a:latin typeface="Calibri Light" pitchFamily="34" charset="0"/>
                <a:ea typeface="Calibri" pitchFamily="34" charset="0"/>
                <a:cs typeface="Times New Roman" pitchFamily="18" charset="0"/>
              </a:rPr>
              <a:t>diagnozy potrzeb i oczekiwań </a:t>
            </a:r>
            <a:r>
              <a:rPr lang="pl-PL" smtClean="0">
                <a:latin typeface="Calibri Light" pitchFamily="34" charset="0"/>
                <a:ea typeface="Calibri" pitchFamily="34" charset="0"/>
                <a:cs typeface="Times New Roman" pitchFamily="18" charset="0"/>
              </a:rPr>
              <a:t>dotyczących wybranych aspektów życia;</a:t>
            </a:r>
          </a:p>
          <a:p>
            <a:r>
              <a:rPr lang="pl-PL" smtClean="0">
                <a:latin typeface="Calibri Light" pitchFamily="34" charset="0"/>
                <a:ea typeface="Calibri" pitchFamily="34" charset="0"/>
                <a:cs typeface="Times New Roman" pitchFamily="18" charset="0"/>
              </a:rPr>
              <a:t> Tworzenie </a:t>
            </a:r>
            <a:r>
              <a:rPr lang="pl-PL" b="1" smtClean="0">
                <a:latin typeface="Calibri Light" pitchFamily="34" charset="0"/>
                <a:ea typeface="Calibri" pitchFamily="34" charset="0"/>
                <a:cs typeface="Times New Roman" pitchFamily="18" charset="0"/>
              </a:rPr>
              <a:t>dokumentów strategicznych </a:t>
            </a:r>
            <a:r>
              <a:rPr lang="pl-PL" smtClean="0">
                <a:latin typeface="Calibri Light" pitchFamily="34" charset="0"/>
                <a:ea typeface="Calibri" pitchFamily="34" charset="0"/>
                <a:cs typeface="Times New Roman" pitchFamily="18" charset="0"/>
              </a:rPr>
              <a:t>dla poszczególnych podmiotów w różnych obszarach funkcjonowania (pomoc społeczna, edukacja, mieszkalnictwo, zdrowie, itp.)</a:t>
            </a:r>
          </a:p>
          <a:p>
            <a:r>
              <a:rPr lang="pl-PL" smtClean="0">
                <a:latin typeface="Calibri Light" pitchFamily="34" charset="0"/>
                <a:ea typeface="Calibri" pitchFamily="34" charset="0"/>
                <a:cs typeface="Times New Roman" pitchFamily="18" charset="0"/>
              </a:rPr>
              <a:t>Społeczno-ekonomiczne </a:t>
            </a:r>
            <a:r>
              <a:rPr lang="pl-PL" b="1" smtClean="0">
                <a:latin typeface="Calibri Light" pitchFamily="34" charset="0"/>
                <a:ea typeface="Calibri" pitchFamily="34" charset="0"/>
                <a:cs typeface="Times New Roman" pitchFamily="18" charset="0"/>
              </a:rPr>
              <a:t>portretowanie</a:t>
            </a:r>
            <a:r>
              <a:rPr lang="pl-PL" smtClean="0">
                <a:latin typeface="Calibri Light" pitchFamily="34" charset="0"/>
                <a:ea typeface="Calibri" pitchFamily="34" charset="0"/>
                <a:cs typeface="Times New Roman" pitchFamily="18" charset="0"/>
              </a:rPr>
              <a:t> danego obszaru;</a:t>
            </a:r>
          </a:p>
          <a:p>
            <a:r>
              <a:rPr lang="pl-PL" smtClean="0">
                <a:latin typeface="Calibri Light" pitchFamily="34" charset="0"/>
                <a:ea typeface="Calibri" pitchFamily="34" charset="0"/>
                <a:cs typeface="Times New Roman" pitchFamily="18" charset="0"/>
              </a:rPr>
              <a:t>Przygotowanie opracowań </a:t>
            </a:r>
            <a:r>
              <a:rPr lang="pl-PL" b="1" smtClean="0">
                <a:latin typeface="Calibri Light" pitchFamily="34" charset="0"/>
                <a:ea typeface="Calibri" pitchFamily="34" charset="0"/>
                <a:cs typeface="Times New Roman" pitchFamily="18" charset="0"/>
              </a:rPr>
              <a:t>ewaluacyjnych i monitoringu</a:t>
            </a:r>
            <a:r>
              <a:rPr lang="pl-PL" smtClean="0">
                <a:latin typeface="Calibri Light" pitchFamily="34" charset="0"/>
                <a:ea typeface="Calibri" pitchFamily="34" charset="0"/>
                <a:cs typeface="Times New Roman" pitchFamily="18" charset="0"/>
              </a:rPr>
              <a:t> dotyczących realizacji projektów i inwestycji na wybranym obszarze;</a:t>
            </a:r>
          </a:p>
          <a:p>
            <a:r>
              <a:rPr lang="pl-PL" smtClean="0">
                <a:latin typeface="Calibri Light" pitchFamily="34" charset="0"/>
                <a:ea typeface="Calibri" pitchFamily="34" charset="0"/>
                <a:cs typeface="Times New Roman" pitchFamily="18" charset="0"/>
              </a:rPr>
              <a:t>Realizacja procesu </a:t>
            </a:r>
            <a:r>
              <a:rPr lang="pl-PL" b="1" smtClean="0">
                <a:latin typeface="Calibri Light" pitchFamily="34" charset="0"/>
                <a:ea typeface="Calibri" pitchFamily="34" charset="0"/>
                <a:cs typeface="Times New Roman" pitchFamily="18" charset="0"/>
              </a:rPr>
              <a:t>konsultacji społecznych</a:t>
            </a:r>
            <a:r>
              <a:rPr lang="pl-PL" smtClean="0">
                <a:latin typeface="Calibri Light" pitchFamily="34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r>
              <a:rPr lang="pl-PL" smtClean="0">
                <a:latin typeface="Calibri Light" pitchFamily="34" charset="0"/>
                <a:ea typeface="Calibri" pitchFamily="34" charset="0"/>
                <a:cs typeface="Times New Roman" pitchFamily="18" charset="0"/>
              </a:rPr>
              <a:t>Wsparcie w zakresie </a:t>
            </a:r>
            <a:r>
              <a:rPr lang="pl-PL" b="1" smtClean="0">
                <a:latin typeface="Calibri Light" pitchFamily="34" charset="0"/>
                <a:ea typeface="Calibri" pitchFamily="34" charset="0"/>
                <a:cs typeface="Times New Roman" pitchFamily="18" charset="0"/>
              </a:rPr>
              <a:t>badań i analiz społecznych;</a:t>
            </a:r>
          </a:p>
          <a:p>
            <a:endParaRPr lang="pl-PL" smtClean="0"/>
          </a:p>
        </p:txBody>
      </p:sp>
      <p:sp>
        <p:nvSpPr>
          <p:cNvPr id="3" name="Tytuł 2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1884363"/>
            <a:ext cx="3314700" cy="2095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/>
              <a:t>Nasza oferta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Główne metody naszych badań</a:t>
            </a:r>
          </a:p>
        </p:txBody>
      </p:sp>
      <p:graphicFrame>
        <p:nvGraphicFramePr>
          <p:cNvPr id="18" name="Zawartość — symbol zastępczy 7" descr="To slajd planu z ikonami i tekstem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ole tekstowe 4">
            <a:extLst>
              <a:ext uri="{FF2B5EF4-FFF2-40B4-BE49-F238E27FC236}"/>
            </a:extLst>
          </p:cNvPr>
          <p:cNvSpPr txBox="1"/>
          <p:nvPr/>
        </p:nvSpPr>
        <p:spPr>
          <a:xfrm>
            <a:off x="515938" y="5876925"/>
            <a:ext cx="609441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latin typeface="+mj-lt"/>
                <a:cs typeface="+mn-cs"/>
              </a:rPr>
              <a:t>… ale też wiele innych, adekwatnych do danego projektu.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Nasi ludzie</a:t>
            </a:r>
          </a:p>
        </p:txBody>
      </p:sp>
      <p:graphicFrame>
        <p:nvGraphicFramePr>
          <p:cNvPr id="9" name="Zawartość — symbol zastępczy 6" descr="Informacje o członkach zespołu i ikony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 możemy zrobić dla biznesu i innowacji?</a:t>
            </a:r>
          </a:p>
        </p:txBody>
      </p:sp>
      <p:graphicFrame>
        <p:nvGraphicFramePr>
          <p:cNvPr id="9" name="Zawartość — symbol zastępczy 6" descr="To jest slajd planu z ikonami i tekstem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Obraz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7950" y="788988"/>
            <a:ext cx="6732588" cy="484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2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1884363"/>
            <a:ext cx="3314700" cy="2095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/>
              <a:t>Zapraszamy do współpracy!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50285234_TF33476885_Win32.potx" id="{E9501D96-4AD9-4996-904D-4F541C9BE4F9}" vid="{000C0989-BC5E-46B9-A2ED-70CF309E096C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6AA8DC-099B-4A6D-8696-31C7C631ABA5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Klasyczna prezentacja firmowa dla wszystkich pracowników</Template>
  <TotalTime>80</TotalTime>
  <Words>199</Words>
  <Application>Microsoft Office PowerPoint</Application>
  <PresentationFormat>Niestandardowy</PresentationFormat>
  <Paragraphs>62</Paragraphs>
  <Slides>7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3" baseType="lpstr">
      <vt:lpstr>Calibri</vt:lpstr>
      <vt:lpstr>Arial</vt:lpstr>
      <vt:lpstr>Wingdings</vt:lpstr>
      <vt:lpstr>Calibri Light</vt:lpstr>
      <vt:lpstr>Times New Roman</vt:lpstr>
      <vt:lpstr>RetrospectVTI</vt:lpstr>
      <vt:lpstr>Instytut Socjologii</vt:lpstr>
      <vt:lpstr>Obszary naszych badań</vt:lpstr>
      <vt:lpstr>Nasza oferta</vt:lpstr>
      <vt:lpstr>Główne metody naszych badań</vt:lpstr>
      <vt:lpstr>Nasi ludzie</vt:lpstr>
      <vt:lpstr>Co możemy zrobić dla biznesu i innowacji?</vt:lpstr>
      <vt:lpstr>Zapraszamy do współpracy!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Instytut Socjologii</dc:title>
  <dc:creator>Dorota Szaban</dc:creator>
  <cp:lastModifiedBy>is</cp:lastModifiedBy>
  <cp:revision>4</cp:revision>
  <dcterms:created xsi:type="dcterms:W3CDTF">2022-02-23T13:08:58Z</dcterms:created>
  <dcterms:modified xsi:type="dcterms:W3CDTF">2022-06-02T10:58:28Z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