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4" r:id="rId5"/>
    <p:sldId id="263" r:id="rId6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817"/>
    <a:srgbClr val="6183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24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11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541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8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809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174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25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748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231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77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47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CC6BA-F9F7-45E6-92B6-4B7801923D1B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CD7BA-B1B2-4927-93C2-076821A3FD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959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4150448" y="0"/>
            <a:ext cx="4993552" cy="5143500"/>
            <a:chOff x="4150448" y="0"/>
            <a:chExt cx="4993552" cy="5143500"/>
          </a:xfrm>
        </p:grpSpPr>
        <p:sp>
          <p:nvSpPr>
            <p:cNvPr id="3" name="Równoległobok 2"/>
            <p:cNvSpPr/>
            <p:nvPr/>
          </p:nvSpPr>
          <p:spPr>
            <a:xfrm flipH="1">
              <a:off x="4208029" y="0"/>
              <a:ext cx="3282558" cy="5143500"/>
            </a:xfrm>
            <a:prstGeom prst="parallelogram">
              <a:avLst>
                <a:gd name="adj" fmla="val 40385"/>
              </a:avLst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Prostokąt 4"/>
            <p:cNvSpPr/>
            <p:nvPr/>
          </p:nvSpPr>
          <p:spPr>
            <a:xfrm>
              <a:off x="5837179" y="0"/>
              <a:ext cx="3306821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Równoległobok 5"/>
            <p:cNvSpPr/>
            <p:nvPr/>
          </p:nvSpPr>
          <p:spPr>
            <a:xfrm flipH="1">
              <a:off x="4150448" y="0"/>
              <a:ext cx="1429664" cy="5143500"/>
            </a:xfrm>
            <a:prstGeom prst="parallelogram">
              <a:avLst>
                <a:gd name="adj" fmla="val 9192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9" name="Prostokąt 8"/>
            <p:cNvSpPr/>
            <p:nvPr/>
          </p:nvSpPr>
          <p:spPr>
            <a:xfrm>
              <a:off x="5569616" y="3075044"/>
              <a:ext cx="3574384" cy="1512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Równoległobok 10"/>
            <p:cNvSpPr/>
            <p:nvPr/>
          </p:nvSpPr>
          <p:spPr>
            <a:xfrm flipH="1">
              <a:off x="5049784" y="3075806"/>
              <a:ext cx="1385900" cy="1512930"/>
            </a:xfrm>
            <a:prstGeom prst="parallelogram">
              <a:avLst>
                <a:gd name="adj" fmla="val 2794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" name="Obraz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147814"/>
              <a:ext cx="2052000" cy="1411429"/>
            </a:xfrm>
            <a:prstGeom prst="rect">
              <a:avLst/>
            </a:prstGeom>
          </p:spPr>
        </p:pic>
        <p:sp>
          <p:nvSpPr>
            <p:cNvPr id="14" name="pole tekstowe 13"/>
            <p:cNvSpPr txBox="1"/>
            <p:nvPr/>
          </p:nvSpPr>
          <p:spPr>
            <a:xfrm>
              <a:off x="6084168" y="2521228"/>
              <a:ext cx="23762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 smtClean="0">
                  <a:solidFill>
                    <a:schemeClr val="bg1"/>
                  </a:solidFill>
                </a:rPr>
                <a:t>www.wns.uz.zgora.pl</a:t>
              </a:r>
              <a:endParaRPr lang="pl-PL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15" name="Obraz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9661" y="303718"/>
              <a:ext cx="2054250" cy="1980000"/>
            </a:xfrm>
            <a:prstGeom prst="rect">
              <a:avLst/>
            </a:prstGeom>
          </p:spPr>
        </p:pic>
      </p:grpSp>
      <p:sp>
        <p:nvSpPr>
          <p:cNvPr id="12" name="Shape 65"/>
          <p:cNvSpPr txBox="1">
            <a:spLocks/>
          </p:cNvSpPr>
          <p:nvPr/>
        </p:nvSpPr>
        <p:spPr>
          <a:xfrm>
            <a:off x="303758" y="699542"/>
            <a:ext cx="4052217" cy="30248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TITLE OF THE PRESENTATION</a:t>
            </a:r>
          </a:p>
        </p:txBody>
      </p:sp>
      <p:sp>
        <p:nvSpPr>
          <p:cNvPr id="13" name="Shape 65"/>
          <p:cNvSpPr txBox="1">
            <a:spLocks/>
          </p:cNvSpPr>
          <p:nvPr/>
        </p:nvSpPr>
        <p:spPr>
          <a:xfrm>
            <a:off x="303759" y="4011910"/>
            <a:ext cx="4392488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pl-PL" sz="2000" dirty="0">
                <a:solidFill>
                  <a:srgbClr val="618391"/>
                </a:solidFill>
                <a:latin typeface="+mn-lt"/>
              </a:rPr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425474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AGENDA</a:t>
            </a:r>
            <a:endParaRPr lang="pl-PL" sz="48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upa 2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4" name="Prostokąt 3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Równoległobok 4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Trójkąt prostokątny 20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" name="Równoległobok 11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" name="Obraz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626157"/>
              <a:ext cx="1349887" cy="291600"/>
            </a:xfrm>
            <a:prstGeom prst="rect">
              <a:avLst/>
            </a:prstGeom>
          </p:spPr>
        </p:pic>
        <p:pic>
          <p:nvPicPr>
            <p:cNvPr id="14" name="Obraz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88640"/>
              <a:ext cx="1191600" cy="1148530"/>
            </a:xfrm>
            <a:prstGeom prst="rect">
              <a:avLst/>
            </a:prstGeom>
          </p:spPr>
        </p:pic>
      </p:grpSp>
      <p:sp>
        <p:nvSpPr>
          <p:cNvPr id="19" name="Shape 65"/>
          <p:cNvSpPr txBox="1">
            <a:spLocks/>
          </p:cNvSpPr>
          <p:nvPr/>
        </p:nvSpPr>
        <p:spPr>
          <a:xfrm>
            <a:off x="395277" y="1275606"/>
            <a:ext cx="6572497" cy="35203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XXXXX</a:t>
            </a:r>
            <a:endParaRPr lang="pl-PL" sz="22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Symbol zastępczy numeru slajdu 10"/>
          <p:cNvSpPr>
            <a:spLocks noGrp="1"/>
          </p:cNvSpPr>
          <p:nvPr>
            <p:ph type="sldNum" sz="quarter" idx="12"/>
          </p:nvPr>
        </p:nvSpPr>
        <p:spPr>
          <a:xfrm>
            <a:off x="8507922" y="4430875"/>
            <a:ext cx="536406" cy="365125"/>
          </a:xfrm>
        </p:spPr>
        <p:txBody>
          <a:bodyPr/>
          <a:lstStyle/>
          <a:p>
            <a:pPr algn="ctr"/>
            <a:fld id="{39C7C2F3-347E-4574-9DA2-4EDB6E813FA6}" type="slidenum">
              <a:rPr lang="pl-PL" b="1" smtClean="0">
                <a:solidFill>
                  <a:schemeClr val="bg1"/>
                </a:solidFill>
              </a:rPr>
              <a:pPr algn="ctr"/>
              <a:t>2</a:t>
            </a:fld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solidFill>
                  <a:srgbClr val="618391"/>
                </a:solidFill>
                <a:latin typeface="Calibri" panose="020F0502020204030204" pitchFamily="34" charset="0"/>
              </a:rPr>
              <a:t>The title of the slide</a:t>
            </a:r>
            <a:endParaRPr lang="pl-PL" sz="48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5203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</a:t>
            </a:r>
            <a:r>
              <a:rPr lang="en-US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content</a:t>
            </a: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.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 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</a:t>
            </a:r>
            <a:r>
              <a:rPr lang="en-US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</a:p>
        </p:txBody>
      </p:sp>
      <p:grpSp>
        <p:nvGrpSpPr>
          <p:cNvPr id="12" name="Grupa 11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3" name="Prostokąt 12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4" name="Równoległobok 13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6" name="Trójkąt prostokątny 15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Równoległobok 16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0" name="Obraz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626157"/>
              <a:ext cx="1349887" cy="291600"/>
            </a:xfrm>
            <a:prstGeom prst="rect">
              <a:avLst/>
            </a:prstGeom>
          </p:spPr>
        </p:pic>
        <p:pic>
          <p:nvPicPr>
            <p:cNvPr id="21" name="Obraz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88640"/>
              <a:ext cx="1191600" cy="1148530"/>
            </a:xfrm>
            <a:prstGeom prst="rect">
              <a:avLst/>
            </a:prstGeom>
          </p:spPr>
        </p:pic>
      </p:grpSp>
      <p:sp>
        <p:nvSpPr>
          <p:cNvPr id="22" name="Symbol zastępczy numeru slajdu 10"/>
          <p:cNvSpPr>
            <a:spLocks noGrp="1"/>
          </p:cNvSpPr>
          <p:nvPr>
            <p:ph type="sldNum" sz="quarter" idx="12"/>
          </p:nvPr>
        </p:nvSpPr>
        <p:spPr>
          <a:xfrm>
            <a:off x="8507922" y="4430875"/>
            <a:ext cx="536406" cy="365125"/>
          </a:xfrm>
        </p:spPr>
        <p:txBody>
          <a:bodyPr/>
          <a:lstStyle/>
          <a:p>
            <a:pPr algn="ctr"/>
            <a:fld id="{39C7C2F3-347E-4574-9DA2-4EDB6E813FA6}" type="slidenum">
              <a:rPr lang="pl-PL" b="1" smtClean="0">
                <a:solidFill>
                  <a:schemeClr val="bg1"/>
                </a:solidFill>
              </a:rPr>
              <a:pPr algn="ctr"/>
              <a:t>3</a:t>
            </a:fld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22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solidFill>
                  <a:srgbClr val="618391"/>
                </a:solidFill>
                <a:latin typeface="Calibri" panose="020F0502020204030204" pitchFamily="34" charset="0"/>
              </a:rPr>
              <a:t>The title of the slide</a:t>
            </a:r>
            <a:endParaRPr lang="pl-PL" sz="48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5203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</a:t>
            </a:r>
            <a:r>
              <a:rPr lang="en-US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content</a:t>
            </a: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.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 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</a:t>
            </a:r>
            <a:r>
              <a:rPr lang="en-US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  <a:r>
              <a:rPr lang="en-US" sz="2200" dirty="0">
                <a:solidFill>
                  <a:srgbClr val="618391"/>
                </a:solidFill>
                <a:latin typeface="Calibri" panose="020F0502020204030204" pitchFamily="34" charset="0"/>
              </a:rPr>
              <a:t>The content</a:t>
            </a:r>
            <a:r>
              <a:rPr lang="pl-PL" sz="2200" dirty="0">
                <a:solidFill>
                  <a:srgbClr val="618391"/>
                </a:solidFill>
                <a:latin typeface="Calibri" panose="020F0502020204030204" pitchFamily="34" charset="0"/>
              </a:rPr>
              <a:t>. </a:t>
            </a:r>
          </a:p>
        </p:txBody>
      </p:sp>
      <p:grpSp>
        <p:nvGrpSpPr>
          <p:cNvPr id="12" name="Grupa 11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3" name="Prostokąt 12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4" name="Równoległobok 13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6" name="Trójkąt prostokątny 15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Równoległobok 16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0" name="Obraz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626157"/>
              <a:ext cx="1349887" cy="291600"/>
            </a:xfrm>
            <a:prstGeom prst="rect">
              <a:avLst/>
            </a:prstGeom>
          </p:spPr>
        </p:pic>
        <p:pic>
          <p:nvPicPr>
            <p:cNvPr id="21" name="Obraz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88640"/>
              <a:ext cx="1191600" cy="1148530"/>
            </a:xfrm>
            <a:prstGeom prst="rect">
              <a:avLst/>
            </a:prstGeom>
          </p:spPr>
        </p:pic>
      </p:grpSp>
      <p:sp>
        <p:nvSpPr>
          <p:cNvPr id="22" name="Symbol zastępczy numeru slajdu 10"/>
          <p:cNvSpPr>
            <a:spLocks noGrp="1"/>
          </p:cNvSpPr>
          <p:nvPr>
            <p:ph type="sldNum" sz="quarter" idx="12"/>
          </p:nvPr>
        </p:nvSpPr>
        <p:spPr>
          <a:xfrm>
            <a:off x="8507922" y="4430875"/>
            <a:ext cx="536406" cy="365125"/>
          </a:xfrm>
        </p:spPr>
        <p:txBody>
          <a:bodyPr/>
          <a:lstStyle/>
          <a:p>
            <a:pPr algn="ctr"/>
            <a:fld id="{39C7C2F3-347E-4574-9DA2-4EDB6E813FA6}" type="slidenum">
              <a:rPr lang="pl-PL" b="1" smtClean="0">
                <a:solidFill>
                  <a:schemeClr val="bg1"/>
                </a:solidFill>
              </a:rPr>
              <a:pPr algn="ctr"/>
              <a:t>4</a:t>
            </a:fld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78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65"/>
          <p:cNvSpPr txBox="1">
            <a:spLocks/>
          </p:cNvSpPr>
          <p:nvPr/>
        </p:nvSpPr>
        <p:spPr>
          <a:xfrm>
            <a:off x="303759" y="699542"/>
            <a:ext cx="3980210" cy="30248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THANK YOU FOR YOUR ATTENTION</a:t>
            </a:r>
            <a:endParaRPr lang="pl-PL" sz="4800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Shape 65"/>
          <p:cNvSpPr txBox="1">
            <a:spLocks/>
          </p:cNvSpPr>
          <p:nvPr/>
        </p:nvSpPr>
        <p:spPr>
          <a:xfrm>
            <a:off x="303759" y="4011910"/>
            <a:ext cx="4392488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pl-PL" sz="2000" dirty="0" smtClean="0">
                <a:solidFill>
                  <a:srgbClr val="618391"/>
                </a:solidFill>
                <a:latin typeface="+mn-lt"/>
              </a:rPr>
              <a:t>AUTHOR</a:t>
            </a:r>
            <a:endParaRPr lang="pl-PL" sz="2000" dirty="0">
              <a:solidFill>
                <a:srgbClr val="618391"/>
              </a:solidFill>
              <a:latin typeface="+mn-lt"/>
            </a:endParaRPr>
          </a:p>
        </p:txBody>
      </p:sp>
      <p:grpSp>
        <p:nvGrpSpPr>
          <p:cNvPr id="33" name="Grupa 32"/>
          <p:cNvGrpSpPr/>
          <p:nvPr/>
        </p:nvGrpSpPr>
        <p:grpSpPr>
          <a:xfrm>
            <a:off x="4150448" y="0"/>
            <a:ext cx="4993552" cy="5143500"/>
            <a:chOff x="4150448" y="0"/>
            <a:chExt cx="4993552" cy="5143500"/>
          </a:xfrm>
        </p:grpSpPr>
        <p:sp>
          <p:nvSpPr>
            <p:cNvPr id="34" name="Równoległobok 33"/>
            <p:cNvSpPr/>
            <p:nvPr/>
          </p:nvSpPr>
          <p:spPr>
            <a:xfrm flipH="1">
              <a:off x="4208029" y="0"/>
              <a:ext cx="3282558" cy="5143500"/>
            </a:xfrm>
            <a:prstGeom prst="parallelogram">
              <a:avLst>
                <a:gd name="adj" fmla="val 40385"/>
              </a:avLst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5837179" y="0"/>
              <a:ext cx="3306821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6" name="Równoległobok 35"/>
            <p:cNvSpPr/>
            <p:nvPr/>
          </p:nvSpPr>
          <p:spPr>
            <a:xfrm flipH="1">
              <a:off x="4150448" y="0"/>
              <a:ext cx="1429664" cy="5143500"/>
            </a:xfrm>
            <a:prstGeom prst="parallelogram">
              <a:avLst>
                <a:gd name="adj" fmla="val 9192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5569616" y="3075044"/>
              <a:ext cx="3574384" cy="1512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8" name="Równoległobok 37"/>
            <p:cNvSpPr/>
            <p:nvPr/>
          </p:nvSpPr>
          <p:spPr>
            <a:xfrm flipH="1">
              <a:off x="5049784" y="3075806"/>
              <a:ext cx="1385900" cy="1512930"/>
            </a:xfrm>
            <a:prstGeom prst="parallelogram">
              <a:avLst>
                <a:gd name="adj" fmla="val 2794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9" name="Obraz 3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147814"/>
              <a:ext cx="2052000" cy="1411429"/>
            </a:xfrm>
            <a:prstGeom prst="rect">
              <a:avLst/>
            </a:prstGeom>
          </p:spPr>
        </p:pic>
        <p:sp>
          <p:nvSpPr>
            <p:cNvPr id="40" name="pole tekstowe 39"/>
            <p:cNvSpPr txBox="1"/>
            <p:nvPr/>
          </p:nvSpPr>
          <p:spPr>
            <a:xfrm>
              <a:off x="6084168" y="2521228"/>
              <a:ext cx="23762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 smtClean="0">
                  <a:solidFill>
                    <a:schemeClr val="bg1"/>
                  </a:solidFill>
                </a:rPr>
                <a:t>www.wns.uz.zgora.pl</a:t>
              </a:r>
              <a:endParaRPr lang="pl-PL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41" name="Obraz 4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9661" y="303718"/>
              <a:ext cx="2054250" cy="19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90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277</Words>
  <Application>Microsoft Office PowerPoint</Application>
  <PresentationFormat>Pokaz na ekranie (16:9)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Jarek</dc:creator>
  <cp:lastModifiedBy>JW</cp:lastModifiedBy>
  <cp:revision>44</cp:revision>
  <dcterms:created xsi:type="dcterms:W3CDTF">2018-01-16T11:28:54Z</dcterms:created>
  <dcterms:modified xsi:type="dcterms:W3CDTF">2020-10-28T11:46:31Z</dcterms:modified>
</cp:coreProperties>
</file>